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Masters/slideMaster33.xml" ContentType="application/vnd.openxmlformats-officedocument.presentationml.slideMaster+xml"/>
  <Override PartName="/ppt/slideMasters/slideMaster34.xml" ContentType="application/vnd.openxmlformats-officedocument.presentationml.slideMaster+xml"/>
  <Override PartName="/ppt/slideMasters/slideMaster35.xml" ContentType="application/vnd.openxmlformats-officedocument.presentationml.slideMaster+xml"/>
  <Override PartName="/ppt/slideMasters/slideMaster36.xml" ContentType="application/vnd.openxmlformats-officedocument.presentationml.slideMaster+xml"/>
  <Override PartName="/ppt/slideMasters/slideMaster37.xml" ContentType="application/vnd.openxmlformats-officedocument.presentationml.slideMaster+xml"/>
  <Override PartName="/ppt/slideMasters/slideMaster38.xml" ContentType="application/vnd.openxmlformats-officedocument.presentationml.slideMaster+xml"/>
  <Override PartName="/ppt/slideMasters/slideMaster39.xml" ContentType="application/vnd.openxmlformats-officedocument.presentationml.slideMaster+xml"/>
  <Override PartName="/ppt/slideMasters/slideMaster40.xml" ContentType="application/vnd.openxmlformats-officedocument.presentationml.slideMaster+xml"/>
  <Override PartName="/ppt/slideMasters/slideMaster41.xml" ContentType="application/vnd.openxmlformats-officedocument.presentationml.slideMaster+xml"/>
  <Override PartName="/ppt/slideMasters/slideMaster42.xml" ContentType="application/vnd.openxmlformats-officedocument.presentationml.slideMaster+xml"/>
  <Override PartName="/ppt/slideMasters/slideMaster43.xml" ContentType="application/vnd.openxmlformats-officedocument.presentationml.slideMaster+xml"/>
  <Override PartName="/ppt/slideMasters/slideMaster44.xml" ContentType="application/vnd.openxmlformats-officedocument.presentationml.slideMaster+xml"/>
  <Override PartName="/ppt/slideMasters/slideMaster45.xml" ContentType="application/vnd.openxmlformats-officedocument.presentationml.slideMaster+xml"/>
  <Override PartName="/ppt/slideMasters/slideMaster46.xml" ContentType="application/vnd.openxmlformats-officedocument.presentationml.slideMaster+xml"/>
  <Override PartName="/ppt/slideMasters/slideMaster47.xml" ContentType="application/vnd.openxmlformats-officedocument.presentationml.slideMaster+xml"/>
  <Override PartName="/ppt/slideMasters/slideMaster48.xml" ContentType="application/vnd.openxmlformats-officedocument.presentationml.slideMaster+xml"/>
  <Override PartName="/ppt/slideMasters/slideMaster49.xml" ContentType="application/vnd.openxmlformats-officedocument.presentationml.slideMaster+xml"/>
  <Override PartName="/ppt/slideMasters/slideMaster50.xml" ContentType="application/vnd.openxmlformats-officedocument.presentationml.slideMaster+xml"/>
  <Override PartName="/ppt/slideMasters/slideMaster51.xml" ContentType="application/vnd.openxmlformats-officedocument.presentationml.slideMaster+xml"/>
  <Override PartName="/ppt/slideMasters/slideMaster52.xml" ContentType="application/vnd.openxmlformats-officedocument.presentationml.slideMaster+xml"/>
  <Override PartName="/ppt/slideMasters/slideMaster53.xml" ContentType="application/vnd.openxmlformats-officedocument.presentationml.slideMaster+xml"/>
  <Override PartName="/ppt/slideMasters/slideMaster54.xml" ContentType="application/vnd.openxmlformats-officedocument.presentationml.slideMaster+xml"/>
  <Override PartName="/ppt/slideMasters/slideMaster55.xml" ContentType="application/vnd.openxmlformats-officedocument.presentationml.slideMaster+xml"/>
  <Override PartName="/ppt/slideMasters/slideMaster56.xml" ContentType="application/vnd.openxmlformats-officedocument.presentationml.slideMaster+xml"/>
  <Override PartName="/ppt/slideMasters/slideMaster57.xml" ContentType="application/vnd.openxmlformats-officedocument.presentationml.slideMaster+xml"/>
  <Override PartName="/ppt/slideMasters/slideMaster58.xml" ContentType="application/vnd.openxmlformats-officedocument.presentationml.slideMaster+xml"/>
  <Override PartName="/ppt/slideMasters/slideMaster59.xml" ContentType="application/vnd.openxmlformats-officedocument.presentationml.slideMaster+xml"/>
  <Override PartName="/ppt/slideMasters/slideMaster60.xml" ContentType="application/vnd.openxmlformats-officedocument.presentationml.slideMaster+xml"/>
  <Override PartName="/ppt/slideMasters/slideMaster61.xml" ContentType="application/vnd.openxmlformats-officedocument.presentationml.slideMaster+xml"/>
  <Override PartName="/ppt/slideMasters/slideMaster62.xml" ContentType="application/vnd.openxmlformats-officedocument.presentationml.slideMaster+xml"/>
  <Override PartName="/ppt/slideMasters/slideMaster63.xml" ContentType="application/vnd.openxmlformats-officedocument.presentationml.slideMaster+xml"/>
  <Override PartName="/ppt/slideMasters/slideMaster64.xml" ContentType="application/vnd.openxmlformats-officedocument.presentationml.slideMaster+xml"/>
  <Override PartName="/ppt/slideMasters/slideMaster65.xml" ContentType="application/vnd.openxmlformats-officedocument.presentationml.slideMaster+xml"/>
  <Override PartName="/ppt/slideMasters/slideMaster66.xml" ContentType="application/vnd.openxmlformats-officedocument.presentationml.slideMaster+xml"/>
  <Override PartName="/ppt/slideMasters/slideMaster67.xml" ContentType="application/vnd.openxmlformats-officedocument.presentationml.slideMaster+xml"/>
  <Override PartName="/ppt/slideMasters/slideMaster68.xml" ContentType="application/vnd.openxmlformats-officedocument.presentationml.slideMaster+xml"/>
  <Override PartName="/ppt/slideMasters/slideMaster69.xml" ContentType="application/vnd.openxmlformats-officedocument.presentationml.slideMaster+xml"/>
  <Override PartName="/ppt/slideMasters/slideMaster70.xml" ContentType="application/vnd.openxmlformats-officedocument.presentationml.slideMaster+xml"/>
  <Override PartName="/ppt/slideMasters/slideMaster71.xml" ContentType="application/vnd.openxmlformats-officedocument.presentationml.slideMaster+xml"/>
  <Override PartName="/ppt/slideMasters/slideMaster72.xml" ContentType="application/vnd.openxmlformats-officedocument.presentationml.slideMaster+xml"/>
  <Override PartName="/ppt/slideMasters/slideMaster73.xml" ContentType="application/vnd.openxmlformats-officedocument.presentationml.slideMaster+xml"/>
  <Override PartName="/ppt/slideMasters/slideMaster74.xml" ContentType="application/vnd.openxmlformats-officedocument.presentationml.slideMaster+xml"/>
  <Override PartName="/ppt/slideMasters/slideMaster75.xml" ContentType="application/vnd.openxmlformats-officedocument.presentationml.slideMaster+xml"/>
  <Override PartName="/ppt/slideMasters/slideMaster76.xml" ContentType="application/vnd.openxmlformats-officedocument.presentationml.slideMaster+xml"/>
  <Override PartName="/ppt/slideMasters/slideMaster77.xml" ContentType="application/vnd.openxmlformats-officedocument.presentationml.slideMaster+xml"/>
  <Override PartName="/ppt/slideMasters/slideMaster78.xml" ContentType="application/vnd.openxmlformats-officedocument.presentationml.slideMaster+xml"/>
  <Override PartName="/ppt/slideMasters/slideMaster79.xml" ContentType="application/vnd.openxmlformats-officedocument.presentationml.slideMaster+xml"/>
  <Override PartName="/ppt/slideMasters/slideMaster80.xml" ContentType="application/vnd.openxmlformats-officedocument.presentationml.slideMaster+xml"/>
  <Override PartName="/ppt/slideMasters/slideMaster81.xml" ContentType="application/vnd.openxmlformats-officedocument.presentationml.slideMaster+xml"/>
  <Override PartName="/ppt/slideMasters/slideMaster82.xml" ContentType="application/vnd.openxmlformats-officedocument.presentationml.slideMaster+xml"/>
  <Override PartName="/ppt/slideMasters/slideMaster83.xml" ContentType="application/vnd.openxmlformats-officedocument.presentationml.slideMaster+xml"/>
  <Override PartName="/ppt/slideMasters/slideMaster84.xml" ContentType="application/vnd.openxmlformats-officedocument.presentationml.slideMaster+xml"/>
  <Override PartName="/ppt/slideMasters/slideMaster85.xml" ContentType="application/vnd.openxmlformats-officedocument.presentationml.slideMaster+xml"/>
  <Override PartName="/ppt/slideMasters/slideMaster86.xml" ContentType="application/vnd.openxmlformats-officedocument.presentationml.slideMaster+xml"/>
  <Override PartName="/ppt/slideMasters/slideMaster8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4.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15.xml" ContentType="application/vnd.openxmlformats-officedocument.them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16.xml" ContentType="application/vnd.openxmlformats-officedocument.theme+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theme/theme17.xml" ContentType="application/vnd.openxmlformats-officedocument.theme+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theme/theme18.xml" ContentType="application/vnd.openxmlformats-officedocument.theme+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theme/theme19.xml" ContentType="application/vnd.openxmlformats-officedocument.theme+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theme/theme20.xml" ContentType="application/vnd.openxmlformats-officedocument.theme+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theme/theme21.xml" ContentType="application/vnd.openxmlformats-officedocument.theme+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theme/theme22.xml" ContentType="application/vnd.openxmlformats-officedocument.theme+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theme/theme23.xml" ContentType="application/vnd.openxmlformats-officedocument.theme+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theme/theme24.xml" ContentType="application/vnd.openxmlformats-officedocument.theme+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theme/theme25.xml" ContentType="application/vnd.openxmlformats-officedocument.theme+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theme/theme26.xml" ContentType="application/vnd.openxmlformats-officedocument.theme+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theme/theme27.xml" ContentType="application/vnd.openxmlformats-officedocument.theme+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theme/theme28.xml" ContentType="application/vnd.openxmlformats-officedocument.theme+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theme/theme29.xml" ContentType="application/vnd.openxmlformats-officedocument.theme+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theme/theme30.xml" ContentType="application/vnd.openxmlformats-officedocument.theme+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theme/theme31.xml" ContentType="application/vnd.openxmlformats-officedocument.theme+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theme/theme32.xml" ContentType="application/vnd.openxmlformats-officedocument.theme+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theme/theme33.xml" ContentType="application/vnd.openxmlformats-officedocument.theme+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theme/theme34.xml" ContentType="application/vnd.openxmlformats-officedocument.theme+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theme/theme35.xml" ContentType="application/vnd.openxmlformats-officedocument.theme+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theme/theme36.xml" ContentType="application/vnd.openxmlformats-officedocument.theme+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theme/theme37.xml" ContentType="application/vnd.openxmlformats-officedocument.theme+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theme/theme38.xml" ContentType="application/vnd.openxmlformats-officedocument.theme+xml"/>
  <Override PartName="/ppt/slideLayouts/slideLayout419.xml" ContentType="application/vnd.openxmlformats-officedocument.presentationml.slideLayout+xml"/>
  <Override PartName="/ppt/slideLayouts/slideLayout420.xml" ContentType="application/vnd.openxmlformats-officedocument.presentationml.slideLayout+xml"/>
  <Override PartName="/ppt/slideLayouts/slideLayout421.xml" ContentType="application/vnd.openxmlformats-officedocument.presentationml.slideLayout+xml"/>
  <Override PartName="/ppt/slideLayouts/slideLayout422.xml" ContentType="application/vnd.openxmlformats-officedocument.presentationml.slideLayout+xml"/>
  <Override PartName="/ppt/slideLayouts/slideLayout423.xml" ContentType="application/vnd.openxmlformats-officedocument.presentationml.slideLayout+xml"/>
  <Override PartName="/ppt/slideLayouts/slideLayout424.xml" ContentType="application/vnd.openxmlformats-officedocument.presentationml.slideLayout+xml"/>
  <Override PartName="/ppt/slideLayouts/slideLayout425.xml" ContentType="application/vnd.openxmlformats-officedocument.presentationml.slideLayout+xml"/>
  <Override PartName="/ppt/slideLayouts/slideLayout426.xml" ContentType="application/vnd.openxmlformats-officedocument.presentationml.slideLayout+xml"/>
  <Override PartName="/ppt/slideLayouts/slideLayout427.xml" ContentType="application/vnd.openxmlformats-officedocument.presentationml.slideLayout+xml"/>
  <Override PartName="/ppt/slideLayouts/slideLayout428.xml" ContentType="application/vnd.openxmlformats-officedocument.presentationml.slideLayout+xml"/>
  <Override PartName="/ppt/slideLayouts/slideLayout429.xml" ContentType="application/vnd.openxmlformats-officedocument.presentationml.slideLayout+xml"/>
  <Override PartName="/ppt/theme/theme39.xml" ContentType="application/vnd.openxmlformats-officedocument.theme+xml"/>
  <Override PartName="/ppt/slideLayouts/slideLayout430.xml" ContentType="application/vnd.openxmlformats-officedocument.presentationml.slideLayout+xml"/>
  <Override PartName="/ppt/slideLayouts/slideLayout431.xml" ContentType="application/vnd.openxmlformats-officedocument.presentationml.slideLayout+xml"/>
  <Override PartName="/ppt/slideLayouts/slideLayout432.xml" ContentType="application/vnd.openxmlformats-officedocument.presentationml.slideLayout+xml"/>
  <Override PartName="/ppt/slideLayouts/slideLayout433.xml" ContentType="application/vnd.openxmlformats-officedocument.presentationml.slideLayout+xml"/>
  <Override PartName="/ppt/slideLayouts/slideLayout434.xml" ContentType="application/vnd.openxmlformats-officedocument.presentationml.slideLayout+xml"/>
  <Override PartName="/ppt/slideLayouts/slideLayout435.xml" ContentType="application/vnd.openxmlformats-officedocument.presentationml.slideLayout+xml"/>
  <Override PartName="/ppt/slideLayouts/slideLayout436.xml" ContentType="application/vnd.openxmlformats-officedocument.presentationml.slideLayout+xml"/>
  <Override PartName="/ppt/slideLayouts/slideLayout437.xml" ContentType="application/vnd.openxmlformats-officedocument.presentationml.slideLayout+xml"/>
  <Override PartName="/ppt/slideLayouts/slideLayout438.xml" ContentType="application/vnd.openxmlformats-officedocument.presentationml.slideLayout+xml"/>
  <Override PartName="/ppt/slideLayouts/slideLayout439.xml" ContentType="application/vnd.openxmlformats-officedocument.presentationml.slideLayout+xml"/>
  <Override PartName="/ppt/slideLayouts/slideLayout440.xml" ContentType="application/vnd.openxmlformats-officedocument.presentationml.slideLayout+xml"/>
  <Override PartName="/ppt/theme/theme40.xml" ContentType="application/vnd.openxmlformats-officedocument.theme+xml"/>
  <Override PartName="/ppt/slideLayouts/slideLayout441.xml" ContentType="application/vnd.openxmlformats-officedocument.presentationml.slideLayout+xml"/>
  <Override PartName="/ppt/slideLayouts/slideLayout442.xml" ContentType="application/vnd.openxmlformats-officedocument.presentationml.slideLayout+xml"/>
  <Override PartName="/ppt/slideLayouts/slideLayout443.xml" ContentType="application/vnd.openxmlformats-officedocument.presentationml.slideLayout+xml"/>
  <Override PartName="/ppt/slideLayouts/slideLayout444.xml" ContentType="application/vnd.openxmlformats-officedocument.presentationml.slideLayout+xml"/>
  <Override PartName="/ppt/slideLayouts/slideLayout445.xml" ContentType="application/vnd.openxmlformats-officedocument.presentationml.slideLayout+xml"/>
  <Override PartName="/ppt/slideLayouts/slideLayout446.xml" ContentType="application/vnd.openxmlformats-officedocument.presentationml.slideLayout+xml"/>
  <Override PartName="/ppt/slideLayouts/slideLayout447.xml" ContentType="application/vnd.openxmlformats-officedocument.presentationml.slideLayout+xml"/>
  <Override PartName="/ppt/slideLayouts/slideLayout448.xml" ContentType="application/vnd.openxmlformats-officedocument.presentationml.slideLayout+xml"/>
  <Override PartName="/ppt/slideLayouts/slideLayout449.xml" ContentType="application/vnd.openxmlformats-officedocument.presentationml.slideLayout+xml"/>
  <Override PartName="/ppt/slideLayouts/slideLayout450.xml" ContentType="application/vnd.openxmlformats-officedocument.presentationml.slideLayout+xml"/>
  <Override PartName="/ppt/slideLayouts/slideLayout451.xml" ContentType="application/vnd.openxmlformats-officedocument.presentationml.slideLayout+xml"/>
  <Override PartName="/ppt/theme/theme41.xml" ContentType="application/vnd.openxmlformats-officedocument.theme+xml"/>
  <Override PartName="/ppt/slideLayouts/slideLayout452.xml" ContentType="application/vnd.openxmlformats-officedocument.presentationml.slideLayout+xml"/>
  <Override PartName="/ppt/slideLayouts/slideLayout453.xml" ContentType="application/vnd.openxmlformats-officedocument.presentationml.slideLayout+xml"/>
  <Override PartName="/ppt/slideLayouts/slideLayout454.xml" ContentType="application/vnd.openxmlformats-officedocument.presentationml.slideLayout+xml"/>
  <Override PartName="/ppt/slideLayouts/slideLayout455.xml" ContentType="application/vnd.openxmlformats-officedocument.presentationml.slideLayout+xml"/>
  <Override PartName="/ppt/slideLayouts/slideLayout456.xml" ContentType="application/vnd.openxmlformats-officedocument.presentationml.slideLayout+xml"/>
  <Override PartName="/ppt/slideLayouts/slideLayout457.xml" ContentType="application/vnd.openxmlformats-officedocument.presentationml.slideLayout+xml"/>
  <Override PartName="/ppt/slideLayouts/slideLayout458.xml" ContentType="application/vnd.openxmlformats-officedocument.presentationml.slideLayout+xml"/>
  <Override PartName="/ppt/slideLayouts/slideLayout459.xml" ContentType="application/vnd.openxmlformats-officedocument.presentationml.slideLayout+xml"/>
  <Override PartName="/ppt/slideLayouts/slideLayout460.xml" ContentType="application/vnd.openxmlformats-officedocument.presentationml.slideLayout+xml"/>
  <Override PartName="/ppt/slideLayouts/slideLayout461.xml" ContentType="application/vnd.openxmlformats-officedocument.presentationml.slideLayout+xml"/>
  <Override PartName="/ppt/slideLayouts/slideLayout462.xml" ContentType="application/vnd.openxmlformats-officedocument.presentationml.slideLayout+xml"/>
  <Override PartName="/ppt/theme/theme42.xml" ContentType="application/vnd.openxmlformats-officedocument.theme+xml"/>
  <Override PartName="/ppt/slideLayouts/slideLayout463.xml" ContentType="application/vnd.openxmlformats-officedocument.presentationml.slideLayout+xml"/>
  <Override PartName="/ppt/slideLayouts/slideLayout464.xml" ContentType="application/vnd.openxmlformats-officedocument.presentationml.slideLayout+xml"/>
  <Override PartName="/ppt/slideLayouts/slideLayout465.xml" ContentType="application/vnd.openxmlformats-officedocument.presentationml.slideLayout+xml"/>
  <Override PartName="/ppt/slideLayouts/slideLayout466.xml" ContentType="application/vnd.openxmlformats-officedocument.presentationml.slideLayout+xml"/>
  <Override PartName="/ppt/slideLayouts/slideLayout467.xml" ContentType="application/vnd.openxmlformats-officedocument.presentationml.slideLayout+xml"/>
  <Override PartName="/ppt/slideLayouts/slideLayout468.xml" ContentType="application/vnd.openxmlformats-officedocument.presentationml.slideLayout+xml"/>
  <Override PartName="/ppt/slideLayouts/slideLayout469.xml" ContentType="application/vnd.openxmlformats-officedocument.presentationml.slideLayout+xml"/>
  <Override PartName="/ppt/slideLayouts/slideLayout470.xml" ContentType="application/vnd.openxmlformats-officedocument.presentationml.slideLayout+xml"/>
  <Override PartName="/ppt/slideLayouts/slideLayout471.xml" ContentType="application/vnd.openxmlformats-officedocument.presentationml.slideLayout+xml"/>
  <Override PartName="/ppt/slideLayouts/slideLayout472.xml" ContentType="application/vnd.openxmlformats-officedocument.presentationml.slideLayout+xml"/>
  <Override PartName="/ppt/slideLayouts/slideLayout473.xml" ContentType="application/vnd.openxmlformats-officedocument.presentationml.slideLayout+xml"/>
  <Override PartName="/ppt/theme/theme43.xml" ContentType="application/vnd.openxmlformats-officedocument.theme+xml"/>
  <Override PartName="/ppt/slideLayouts/slideLayout474.xml" ContentType="application/vnd.openxmlformats-officedocument.presentationml.slideLayout+xml"/>
  <Override PartName="/ppt/slideLayouts/slideLayout475.xml" ContentType="application/vnd.openxmlformats-officedocument.presentationml.slideLayout+xml"/>
  <Override PartName="/ppt/slideLayouts/slideLayout476.xml" ContentType="application/vnd.openxmlformats-officedocument.presentationml.slideLayout+xml"/>
  <Override PartName="/ppt/slideLayouts/slideLayout477.xml" ContentType="application/vnd.openxmlformats-officedocument.presentationml.slideLayout+xml"/>
  <Override PartName="/ppt/slideLayouts/slideLayout478.xml" ContentType="application/vnd.openxmlformats-officedocument.presentationml.slideLayout+xml"/>
  <Override PartName="/ppt/slideLayouts/slideLayout479.xml" ContentType="application/vnd.openxmlformats-officedocument.presentationml.slideLayout+xml"/>
  <Override PartName="/ppt/slideLayouts/slideLayout480.xml" ContentType="application/vnd.openxmlformats-officedocument.presentationml.slideLayout+xml"/>
  <Override PartName="/ppt/slideLayouts/slideLayout481.xml" ContentType="application/vnd.openxmlformats-officedocument.presentationml.slideLayout+xml"/>
  <Override PartName="/ppt/slideLayouts/slideLayout482.xml" ContentType="application/vnd.openxmlformats-officedocument.presentationml.slideLayout+xml"/>
  <Override PartName="/ppt/slideLayouts/slideLayout483.xml" ContentType="application/vnd.openxmlformats-officedocument.presentationml.slideLayout+xml"/>
  <Override PartName="/ppt/slideLayouts/slideLayout484.xml" ContentType="application/vnd.openxmlformats-officedocument.presentationml.slideLayout+xml"/>
  <Override PartName="/ppt/theme/theme44.xml" ContentType="application/vnd.openxmlformats-officedocument.theme+xml"/>
  <Override PartName="/ppt/slideLayouts/slideLayout485.xml" ContentType="application/vnd.openxmlformats-officedocument.presentationml.slideLayout+xml"/>
  <Override PartName="/ppt/slideLayouts/slideLayout486.xml" ContentType="application/vnd.openxmlformats-officedocument.presentationml.slideLayout+xml"/>
  <Override PartName="/ppt/slideLayouts/slideLayout487.xml" ContentType="application/vnd.openxmlformats-officedocument.presentationml.slideLayout+xml"/>
  <Override PartName="/ppt/slideLayouts/slideLayout488.xml" ContentType="application/vnd.openxmlformats-officedocument.presentationml.slideLayout+xml"/>
  <Override PartName="/ppt/slideLayouts/slideLayout489.xml" ContentType="application/vnd.openxmlformats-officedocument.presentationml.slideLayout+xml"/>
  <Override PartName="/ppt/slideLayouts/slideLayout490.xml" ContentType="application/vnd.openxmlformats-officedocument.presentationml.slideLayout+xml"/>
  <Override PartName="/ppt/slideLayouts/slideLayout491.xml" ContentType="application/vnd.openxmlformats-officedocument.presentationml.slideLayout+xml"/>
  <Override PartName="/ppt/slideLayouts/slideLayout492.xml" ContentType="application/vnd.openxmlformats-officedocument.presentationml.slideLayout+xml"/>
  <Override PartName="/ppt/slideLayouts/slideLayout493.xml" ContentType="application/vnd.openxmlformats-officedocument.presentationml.slideLayout+xml"/>
  <Override PartName="/ppt/slideLayouts/slideLayout494.xml" ContentType="application/vnd.openxmlformats-officedocument.presentationml.slideLayout+xml"/>
  <Override PartName="/ppt/slideLayouts/slideLayout495.xml" ContentType="application/vnd.openxmlformats-officedocument.presentationml.slideLayout+xml"/>
  <Override PartName="/ppt/theme/theme45.xml" ContentType="application/vnd.openxmlformats-officedocument.theme+xml"/>
  <Override PartName="/ppt/slideLayouts/slideLayout496.xml" ContentType="application/vnd.openxmlformats-officedocument.presentationml.slideLayout+xml"/>
  <Override PartName="/ppt/slideLayouts/slideLayout497.xml" ContentType="application/vnd.openxmlformats-officedocument.presentationml.slideLayout+xml"/>
  <Override PartName="/ppt/slideLayouts/slideLayout498.xml" ContentType="application/vnd.openxmlformats-officedocument.presentationml.slideLayout+xml"/>
  <Override PartName="/ppt/slideLayouts/slideLayout499.xml" ContentType="application/vnd.openxmlformats-officedocument.presentationml.slideLayout+xml"/>
  <Override PartName="/ppt/slideLayouts/slideLayout500.xml" ContentType="application/vnd.openxmlformats-officedocument.presentationml.slideLayout+xml"/>
  <Override PartName="/ppt/slideLayouts/slideLayout501.xml" ContentType="application/vnd.openxmlformats-officedocument.presentationml.slideLayout+xml"/>
  <Override PartName="/ppt/slideLayouts/slideLayout502.xml" ContentType="application/vnd.openxmlformats-officedocument.presentationml.slideLayout+xml"/>
  <Override PartName="/ppt/slideLayouts/slideLayout503.xml" ContentType="application/vnd.openxmlformats-officedocument.presentationml.slideLayout+xml"/>
  <Override PartName="/ppt/slideLayouts/slideLayout504.xml" ContentType="application/vnd.openxmlformats-officedocument.presentationml.slideLayout+xml"/>
  <Override PartName="/ppt/slideLayouts/slideLayout505.xml" ContentType="application/vnd.openxmlformats-officedocument.presentationml.slideLayout+xml"/>
  <Override PartName="/ppt/slideLayouts/slideLayout506.xml" ContentType="application/vnd.openxmlformats-officedocument.presentationml.slideLayout+xml"/>
  <Override PartName="/ppt/theme/theme46.xml" ContentType="application/vnd.openxmlformats-officedocument.theme+xml"/>
  <Override PartName="/ppt/slideLayouts/slideLayout507.xml" ContentType="application/vnd.openxmlformats-officedocument.presentationml.slideLayout+xml"/>
  <Override PartName="/ppt/slideLayouts/slideLayout508.xml" ContentType="application/vnd.openxmlformats-officedocument.presentationml.slideLayout+xml"/>
  <Override PartName="/ppt/slideLayouts/slideLayout509.xml" ContentType="application/vnd.openxmlformats-officedocument.presentationml.slideLayout+xml"/>
  <Override PartName="/ppt/slideLayouts/slideLayout510.xml" ContentType="application/vnd.openxmlformats-officedocument.presentationml.slideLayout+xml"/>
  <Override PartName="/ppt/slideLayouts/slideLayout511.xml" ContentType="application/vnd.openxmlformats-officedocument.presentationml.slideLayout+xml"/>
  <Override PartName="/ppt/slideLayouts/slideLayout512.xml" ContentType="application/vnd.openxmlformats-officedocument.presentationml.slideLayout+xml"/>
  <Override PartName="/ppt/slideLayouts/slideLayout513.xml" ContentType="application/vnd.openxmlformats-officedocument.presentationml.slideLayout+xml"/>
  <Override PartName="/ppt/slideLayouts/slideLayout514.xml" ContentType="application/vnd.openxmlformats-officedocument.presentationml.slideLayout+xml"/>
  <Override PartName="/ppt/slideLayouts/slideLayout515.xml" ContentType="application/vnd.openxmlformats-officedocument.presentationml.slideLayout+xml"/>
  <Override PartName="/ppt/slideLayouts/slideLayout516.xml" ContentType="application/vnd.openxmlformats-officedocument.presentationml.slideLayout+xml"/>
  <Override PartName="/ppt/slideLayouts/slideLayout517.xml" ContentType="application/vnd.openxmlformats-officedocument.presentationml.slideLayout+xml"/>
  <Override PartName="/ppt/theme/theme47.xml" ContentType="application/vnd.openxmlformats-officedocument.theme+xml"/>
  <Override PartName="/ppt/slideLayouts/slideLayout518.xml" ContentType="application/vnd.openxmlformats-officedocument.presentationml.slideLayout+xml"/>
  <Override PartName="/ppt/slideLayouts/slideLayout519.xml" ContentType="application/vnd.openxmlformats-officedocument.presentationml.slideLayout+xml"/>
  <Override PartName="/ppt/slideLayouts/slideLayout520.xml" ContentType="application/vnd.openxmlformats-officedocument.presentationml.slideLayout+xml"/>
  <Override PartName="/ppt/slideLayouts/slideLayout521.xml" ContentType="application/vnd.openxmlformats-officedocument.presentationml.slideLayout+xml"/>
  <Override PartName="/ppt/slideLayouts/slideLayout522.xml" ContentType="application/vnd.openxmlformats-officedocument.presentationml.slideLayout+xml"/>
  <Override PartName="/ppt/slideLayouts/slideLayout523.xml" ContentType="application/vnd.openxmlformats-officedocument.presentationml.slideLayout+xml"/>
  <Override PartName="/ppt/slideLayouts/slideLayout524.xml" ContentType="application/vnd.openxmlformats-officedocument.presentationml.slideLayout+xml"/>
  <Override PartName="/ppt/slideLayouts/slideLayout525.xml" ContentType="application/vnd.openxmlformats-officedocument.presentationml.slideLayout+xml"/>
  <Override PartName="/ppt/slideLayouts/slideLayout526.xml" ContentType="application/vnd.openxmlformats-officedocument.presentationml.slideLayout+xml"/>
  <Override PartName="/ppt/slideLayouts/slideLayout527.xml" ContentType="application/vnd.openxmlformats-officedocument.presentationml.slideLayout+xml"/>
  <Override PartName="/ppt/slideLayouts/slideLayout528.xml" ContentType="application/vnd.openxmlformats-officedocument.presentationml.slideLayout+xml"/>
  <Override PartName="/ppt/theme/theme48.xml" ContentType="application/vnd.openxmlformats-officedocument.theme+xml"/>
  <Override PartName="/ppt/slideLayouts/slideLayout529.xml" ContentType="application/vnd.openxmlformats-officedocument.presentationml.slideLayout+xml"/>
  <Override PartName="/ppt/slideLayouts/slideLayout530.xml" ContentType="application/vnd.openxmlformats-officedocument.presentationml.slideLayout+xml"/>
  <Override PartName="/ppt/slideLayouts/slideLayout531.xml" ContentType="application/vnd.openxmlformats-officedocument.presentationml.slideLayout+xml"/>
  <Override PartName="/ppt/slideLayouts/slideLayout532.xml" ContentType="application/vnd.openxmlformats-officedocument.presentationml.slideLayout+xml"/>
  <Override PartName="/ppt/slideLayouts/slideLayout533.xml" ContentType="application/vnd.openxmlformats-officedocument.presentationml.slideLayout+xml"/>
  <Override PartName="/ppt/slideLayouts/slideLayout534.xml" ContentType="application/vnd.openxmlformats-officedocument.presentationml.slideLayout+xml"/>
  <Override PartName="/ppt/slideLayouts/slideLayout535.xml" ContentType="application/vnd.openxmlformats-officedocument.presentationml.slideLayout+xml"/>
  <Override PartName="/ppt/slideLayouts/slideLayout536.xml" ContentType="application/vnd.openxmlformats-officedocument.presentationml.slideLayout+xml"/>
  <Override PartName="/ppt/slideLayouts/slideLayout537.xml" ContentType="application/vnd.openxmlformats-officedocument.presentationml.slideLayout+xml"/>
  <Override PartName="/ppt/slideLayouts/slideLayout538.xml" ContentType="application/vnd.openxmlformats-officedocument.presentationml.slideLayout+xml"/>
  <Override PartName="/ppt/slideLayouts/slideLayout539.xml" ContentType="application/vnd.openxmlformats-officedocument.presentationml.slideLayout+xml"/>
  <Override PartName="/ppt/theme/theme49.xml" ContentType="application/vnd.openxmlformats-officedocument.theme+xml"/>
  <Override PartName="/ppt/slideLayouts/slideLayout540.xml" ContentType="application/vnd.openxmlformats-officedocument.presentationml.slideLayout+xml"/>
  <Override PartName="/ppt/slideLayouts/slideLayout541.xml" ContentType="application/vnd.openxmlformats-officedocument.presentationml.slideLayout+xml"/>
  <Override PartName="/ppt/slideLayouts/slideLayout542.xml" ContentType="application/vnd.openxmlformats-officedocument.presentationml.slideLayout+xml"/>
  <Override PartName="/ppt/slideLayouts/slideLayout543.xml" ContentType="application/vnd.openxmlformats-officedocument.presentationml.slideLayout+xml"/>
  <Override PartName="/ppt/slideLayouts/slideLayout544.xml" ContentType="application/vnd.openxmlformats-officedocument.presentationml.slideLayout+xml"/>
  <Override PartName="/ppt/slideLayouts/slideLayout545.xml" ContentType="application/vnd.openxmlformats-officedocument.presentationml.slideLayout+xml"/>
  <Override PartName="/ppt/slideLayouts/slideLayout546.xml" ContentType="application/vnd.openxmlformats-officedocument.presentationml.slideLayout+xml"/>
  <Override PartName="/ppt/slideLayouts/slideLayout547.xml" ContentType="application/vnd.openxmlformats-officedocument.presentationml.slideLayout+xml"/>
  <Override PartName="/ppt/slideLayouts/slideLayout548.xml" ContentType="application/vnd.openxmlformats-officedocument.presentationml.slideLayout+xml"/>
  <Override PartName="/ppt/slideLayouts/slideLayout549.xml" ContentType="application/vnd.openxmlformats-officedocument.presentationml.slideLayout+xml"/>
  <Override PartName="/ppt/slideLayouts/slideLayout550.xml" ContentType="application/vnd.openxmlformats-officedocument.presentationml.slideLayout+xml"/>
  <Override PartName="/ppt/theme/theme50.xml" ContentType="application/vnd.openxmlformats-officedocument.theme+xml"/>
  <Override PartName="/ppt/slideLayouts/slideLayout551.xml" ContentType="application/vnd.openxmlformats-officedocument.presentationml.slideLayout+xml"/>
  <Override PartName="/ppt/slideLayouts/slideLayout552.xml" ContentType="application/vnd.openxmlformats-officedocument.presentationml.slideLayout+xml"/>
  <Override PartName="/ppt/slideLayouts/slideLayout553.xml" ContentType="application/vnd.openxmlformats-officedocument.presentationml.slideLayout+xml"/>
  <Override PartName="/ppt/slideLayouts/slideLayout554.xml" ContentType="application/vnd.openxmlformats-officedocument.presentationml.slideLayout+xml"/>
  <Override PartName="/ppt/slideLayouts/slideLayout555.xml" ContentType="application/vnd.openxmlformats-officedocument.presentationml.slideLayout+xml"/>
  <Override PartName="/ppt/slideLayouts/slideLayout556.xml" ContentType="application/vnd.openxmlformats-officedocument.presentationml.slideLayout+xml"/>
  <Override PartName="/ppt/slideLayouts/slideLayout557.xml" ContentType="application/vnd.openxmlformats-officedocument.presentationml.slideLayout+xml"/>
  <Override PartName="/ppt/slideLayouts/slideLayout558.xml" ContentType="application/vnd.openxmlformats-officedocument.presentationml.slideLayout+xml"/>
  <Override PartName="/ppt/slideLayouts/slideLayout559.xml" ContentType="application/vnd.openxmlformats-officedocument.presentationml.slideLayout+xml"/>
  <Override PartName="/ppt/slideLayouts/slideLayout560.xml" ContentType="application/vnd.openxmlformats-officedocument.presentationml.slideLayout+xml"/>
  <Override PartName="/ppt/slideLayouts/slideLayout561.xml" ContentType="application/vnd.openxmlformats-officedocument.presentationml.slideLayout+xml"/>
  <Override PartName="/ppt/theme/theme51.xml" ContentType="application/vnd.openxmlformats-officedocument.theme+xml"/>
  <Override PartName="/ppt/slideLayouts/slideLayout562.xml" ContentType="application/vnd.openxmlformats-officedocument.presentationml.slideLayout+xml"/>
  <Override PartName="/ppt/slideLayouts/slideLayout563.xml" ContentType="application/vnd.openxmlformats-officedocument.presentationml.slideLayout+xml"/>
  <Override PartName="/ppt/slideLayouts/slideLayout564.xml" ContentType="application/vnd.openxmlformats-officedocument.presentationml.slideLayout+xml"/>
  <Override PartName="/ppt/slideLayouts/slideLayout565.xml" ContentType="application/vnd.openxmlformats-officedocument.presentationml.slideLayout+xml"/>
  <Override PartName="/ppt/slideLayouts/slideLayout566.xml" ContentType="application/vnd.openxmlformats-officedocument.presentationml.slideLayout+xml"/>
  <Override PartName="/ppt/slideLayouts/slideLayout567.xml" ContentType="application/vnd.openxmlformats-officedocument.presentationml.slideLayout+xml"/>
  <Override PartName="/ppt/slideLayouts/slideLayout568.xml" ContentType="application/vnd.openxmlformats-officedocument.presentationml.slideLayout+xml"/>
  <Override PartName="/ppt/slideLayouts/slideLayout569.xml" ContentType="application/vnd.openxmlformats-officedocument.presentationml.slideLayout+xml"/>
  <Override PartName="/ppt/slideLayouts/slideLayout570.xml" ContentType="application/vnd.openxmlformats-officedocument.presentationml.slideLayout+xml"/>
  <Override PartName="/ppt/slideLayouts/slideLayout571.xml" ContentType="application/vnd.openxmlformats-officedocument.presentationml.slideLayout+xml"/>
  <Override PartName="/ppt/slideLayouts/slideLayout572.xml" ContentType="application/vnd.openxmlformats-officedocument.presentationml.slideLayout+xml"/>
  <Override PartName="/ppt/theme/theme52.xml" ContentType="application/vnd.openxmlformats-officedocument.theme+xml"/>
  <Override PartName="/ppt/slideLayouts/slideLayout573.xml" ContentType="application/vnd.openxmlformats-officedocument.presentationml.slideLayout+xml"/>
  <Override PartName="/ppt/slideLayouts/slideLayout574.xml" ContentType="application/vnd.openxmlformats-officedocument.presentationml.slideLayout+xml"/>
  <Override PartName="/ppt/slideLayouts/slideLayout575.xml" ContentType="application/vnd.openxmlformats-officedocument.presentationml.slideLayout+xml"/>
  <Override PartName="/ppt/slideLayouts/slideLayout576.xml" ContentType="application/vnd.openxmlformats-officedocument.presentationml.slideLayout+xml"/>
  <Override PartName="/ppt/slideLayouts/slideLayout577.xml" ContentType="application/vnd.openxmlformats-officedocument.presentationml.slideLayout+xml"/>
  <Override PartName="/ppt/slideLayouts/slideLayout578.xml" ContentType="application/vnd.openxmlformats-officedocument.presentationml.slideLayout+xml"/>
  <Override PartName="/ppt/slideLayouts/slideLayout579.xml" ContentType="application/vnd.openxmlformats-officedocument.presentationml.slideLayout+xml"/>
  <Override PartName="/ppt/slideLayouts/slideLayout580.xml" ContentType="application/vnd.openxmlformats-officedocument.presentationml.slideLayout+xml"/>
  <Override PartName="/ppt/slideLayouts/slideLayout581.xml" ContentType="application/vnd.openxmlformats-officedocument.presentationml.slideLayout+xml"/>
  <Override PartName="/ppt/slideLayouts/slideLayout582.xml" ContentType="application/vnd.openxmlformats-officedocument.presentationml.slideLayout+xml"/>
  <Override PartName="/ppt/slideLayouts/slideLayout583.xml" ContentType="application/vnd.openxmlformats-officedocument.presentationml.slideLayout+xml"/>
  <Override PartName="/ppt/theme/theme53.xml" ContentType="application/vnd.openxmlformats-officedocument.theme+xml"/>
  <Override PartName="/ppt/slideLayouts/slideLayout584.xml" ContentType="application/vnd.openxmlformats-officedocument.presentationml.slideLayout+xml"/>
  <Override PartName="/ppt/slideLayouts/slideLayout585.xml" ContentType="application/vnd.openxmlformats-officedocument.presentationml.slideLayout+xml"/>
  <Override PartName="/ppt/slideLayouts/slideLayout586.xml" ContentType="application/vnd.openxmlformats-officedocument.presentationml.slideLayout+xml"/>
  <Override PartName="/ppt/slideLayouts/slideLayout587.xml" ContentType="application/vnd.openxmlformats-officedocument.presentationml.slideLayout+xml"/>
  <Override PartName="/ppt/slideLayouts/slideLayout588.xml" ContentType="application/vnd.openxmlformats-officedocument.presentationml.slideLayout+xml"/>
  <Override PartName="/ppt/slideLayouts/slideLayout589.xml" ContentType="application/vnd.openxmlformats-officedocument.presentationml.slideLayout+xml"/>
  <Override PartName="/ppt/slideLayouts/slideLayout590.xml" ContentType="application/vnd.openxmlformats-officedocument.presentationml.slideLayout+xml"/>
  <Override PartName="/ppt/slideLayouts/slideLayout591.xml" ContentType="application/vnd.openxmlformats-officedocument.presentationml.slideLayout+xml"/>
  <Override PartName="/ppt/slideLayouts/slideLayout592.xml" ContentType="application/vnd.openxmlformats-officedocument.presentationml.slideLayout+xml"/>
  <Override PartName="/ppt/slideLayouts/slideLayout593.xml" ContentType="application/vnd.openxmlformats-officedocument.presentationml.slideLayout+xml"/>
  <Override PartName="/ppt/slideLayouts/slideLayout594.xml" ContentType="application/vnd.openxmlformats-officedocument.presentationml.slideLayout+xml"/>
  <Override PartName="/ppt/theme/theme54.xml" ContentType="application/vnd.openxmlformats-officedocument.theme+xml"/>
  <Override PartName="/ppt/slideLayouts/slideLayout595.xml" ContentType="application/vnd.openxmlformats-officedocument.presentationml.slideLayout+xml"/>
  <Override PartName="/ppt/slideLayouts/slideLayout596.xml" ContentType="application/vnd.openxmlformats-officedocument.presentationml.slideLayout+xml"/>
  <Override PartName="/ppt/slideLayouts/slideLayout597.xml" ContentType="application/vnd.openxmlformats-officedocument.presentationml.slideLayout+xml"/>
  <Override PartName="/ppt/slideLayouts/slideLayout598.xml" ContentType="application/vnd.openxmlformats-officedocument.presentationml.slideLayout+xml"/>
  <Override PartName="/ppt/slideLayouts/slideLayout599.xml" ContentType="application/vnd.openxmlformats-officedocument.presentationml.slideLayout+xml"/>
  <Override PartName="/ppt/slideLayouts/slideLayout600.xml" ContentType="application/vnd.openxmlformats-officedocument.presentationml.slideLayout+xml"/>
  <Override PartName="/ppt/slideLayouts/slideLayout601.xml" ContentType="application/vnd.openxmlformats-officedocument.presentationml.slideLayout+xml"/>
  <Override PartName="/ppt/slideLayouts/slideLayout602.xml" ContentType="application/vnd.openxmlformats-officedocument.presentationml.slideLayout+xml"/>
  <Override PartName="/ppt/slideLayouts/slideLayout603.xml" ContentType="application/vnd.openxmlformats-officedocument.presentationml.slideLayout+xml"/>
  <Override PartName="/ppt/slideLayouts/slideLayout604.xml" ContentType="application/vnd.openxmlformats-officedocument.presentationml.slideLayout+xml"/>
  <Override PartName="/ppt/slideLayouts/slideLayout605.xml" ContentType="application/vnd.openxmlformats-officedocument.presentationml.slideLayout+xml"/>
  <Override PartName="/ppt/theme/theme55.xml" ContentType="application/vnd.openxmlformats-officedocument.theme+xml"/>
  <Override PartName="/ppt/slideLayouts/slideLayout606.xml" ContentType="application/vnd.openxmlformats-officedocument.presentationml.slideLayout+xml"/>
  <Override PartName="/ppt/slideLayouts/slideLayout607.xml" ContentType="application/vnd.openxmlformats-officedocument.presentationml.slideLayout+xml"/>
  <Override PartName="/ppt/slideLayouts/slideLayout608.xml" ContentType="application/vnd.openxmlformats-officedocument.presentationml.slideLayout+xml"/>
  <Override PartName="/ppt/slideLayouts/slideLayout609.xml" ContentType="application/vnd.openxmlformats-officedocument.presentationml.slideLayout+xml"/>
  <Override PartName="/ppt/slideLayouts/slideLayout610.xml" ContentType="application/vnd.openxmlformats-officedocument.presentationml.slideLayout+xml"/>
  <Override PartName="/ppt/slideLayouts/slideLayout611.xml" ContentType="application/vnd.openxmlformats-officedocument.presentationml.slideLayout+xml"/>
  <Override PartName="/ppt/slideLayouts/slideLayout612.xml" ContentType="application/vnd.openxmlformats-officedocument.presentationml.slideLayout+xml"/>
  <Override PartName="/ppt/slideLayouts/slideLayout613.xml" ContentType="application/vnd.openxmlformats-officedocument.presentationml.slideLayout+xml"/>
  <Override PartName="/ppt/slideLayouts/slideLayout614.xml" ContentType="application/vnd.openxmlformats-officedocument.presentationml.slideLayout+xml"/>
  <Override PartName="/ppt/slideLayouts/slideLayout615.xml" ContentType="application/vnd.openxmlformats-officedocument.presentationml.slideLayout+xml"/>
  <Override PartName="/ppt/slideLayouts/slideLayout616.xml" ContentType="application/vnd.openxmlformats-officedocument.presentationml.slideLayout+xml"/>
  <Override PartName="/ppt/theme/theme56.xml" ContentType="application/vnd.openxmlformats-officedocument.theme+xml"/>
  <Override PartName="/ppt/slideLayouts/slideLayout617.xml" ContentType="application/vnd.openxmlformats-officedocument.presentationml.slideLayout+xml"/>
  <Override PartName="/ppt/slideLayouts/slideLayout618.xml" ContentType="application/vnd.openxmlformats-officedocument.presentationml.slideLayout+xml"/>
  <Override PartName="/ppt/slideLayouts/slideLayout619.xml" ContentType="application/vnd.openxmlformats-officedocument.presentationml.slideLayout+xml"/>
  <Override PartName="/ppt/slideLayouts/slideLayout620.xml" ContentType="application/vnd.openxmlformats-officedocument.presentationml.slideLayout+xml"/>
  <Override PartName="/ppt/slideLayouts/slideLayout621.xml" ContentType="application/vnd.openxmlformats-officedocument.presentationml.slideLayout+xml"/>
  <Override PartName="/ppt/slideLayouts/slideLayout622.xml" ContentType="application/vnd.openxmlformats-officedocument.presentationml.slideLayout+xml"/>
  <Override PartName="/ppt/slideLayouts/slideLayout623.xml" ContentType="application/vnd.openxmlformats-officedocument.presentationml.slideLayout+xml"/>
  <Override PartName="/ppt/slideLayouts/slideLayout624.xml" ContentType="application/vnd.openxmlformats-officedocument.presentationml.slideLayout+xml"/>
  <Override PartName="/ppt/slideLayouts/slideLayout625.xml" ContentType="application/vnd.openxmlformats-officedocument.presentationml.slideLayout+xml"/>
  <Override PartName="/ppt/slideLayouts/slideLayout626.xml" ContentType="application/vnd.openxmlformats-officedocument.presentationml.slideLayout+xml"/>
  <Override PartName="/ppt/slideLayouts/slideLayout627.xml" ContentType="application/vnd.openxmlformats-officedocument.presentationml.slideLayout+xml"/>
  <Override PartName="/ppt/theme/theme57.xml" ContentType="application/vnd.openxmlformats-officedocument.theme+xml"/>
  <Override PartName="/ppt/slideLayouts/slideLayout628.xml" ContentType="application/vnd.openxmlformats-officedocument.presentationml.slideLayout+xml"/>
  <Override PartName="/ppt/slideLayouts/slideLayout629.xml" ContentType="application/vnd.openxmlformats-officedocument.presentationml.slideLayout+xml"/>
  <Override PartName="/ppt/slideLayouts/slideLayout630.xml" ContentType="application/vnd.openxmlformats-officedocument.presentationml.slideLayout+xml"/>
  <Override PartName="/ppt/slideLayouts/slideLayout631.xml" ContentType="application/vnd.openxmlformats-officedocument.presentationml.slideLayout+xml"/>
  <Override PartName="/ppt/slideLayouts/slideLayout632.xml" ContentType="application/vnd.openxmlformats-officedocument.presentationml.slideLayout+xml"/>
  <Override PartName="/ppt/slideLayouts/slideLayout633.xml" ContentType="application/vnd.openxmlformats-officedocument.presentationml.slideLayout+xml"/>
  <Override PartName="/ppt/slideLayouts/slideLayout634.xml" ContentType="application/vnd.openxmlformats-officedocument.presentationml.slideLayout+xml"/>
  <Override PartName="/ppt/slideLayouts/slideLayout635.xml" ContentType="application/vnd.openxmlformats-officedocument.presentationml.slideLayout+xml"/>
  <Override PartName="/ppt/slideLayouts/slideLayout636.xml" ContentType="application/vnd.openxmlformats-officedocument.presentationml.slideLayout+xml"/>
  <Override PartName="/ppt/slideLayouts/slideLayout637.xml" ContentType="application/vnd.openxmlformats-officedocument.presentationml.slideLayout+xml"/>
  <Override PartName="/ppt/slideLayouts/slideLayout638.xml" ContentType="application/vnd.openxmlformats-officedocument.presentationml.slideLayout+xml"/>
  <Override PartName="/ppt/theme/theme58.xml" ContentType="application/vnd.openxmlformats-officedocument.theme+xml"/>
  <Override PartName="/ppt/slideLayouts/slideLayout639.xml" ContentType="application/vnd.openxmlformats-officedocument.presentationml.slideLayout+xml"/>
  <Override PartName="/ppt/slideLayouts/slideLayout640.xml" ContentType="application/vnd.openxmlformats-officedocument.presentationml.slideLayout+xml"/>
  <Override PartName="/ppt/slideLayouts/slideLayout641.xml" ContentType="application/vnd.openxmlformats-officedocument.presentationml.slideLayout+xml"/>
  <Override PartName="/ppt/slideLayouts/slideLayout642.xml" ContentType="application/vnd.openxmlformats-officedocument.presentationml.slideLayout+xml"/>
  <Override PartName="/ppt/slideLayouts/slideLayout643.xml" ContentType="application/vnd.openxmlformats-officedocument.presentationml.slideLayout+xml"/>
  <Override PartName="/ppt/slideLayouts/slideLayout644.xml" ContentType="application/vnd.openxmlformats-officedocument.presentationml.slideLayout+xml"/>
  <Override PartName="/ppt/slideLayouts/slideLayout645.xml" ContentType="application/vnd.openxmlformats-officedocument.presentationml.slideLayout+xml"/>
  <Override PartName="/ppt/slideLayouts/slideLayout646.xml" ContentType="application/vnd.openxmlformats-officedocument.presentationml.slideLayout+xml"/>
  <Override PartName="/ppt/slideLayouts/slideLayout647.xml" ContentType="application/vnd.openxmlformats-officedocument.presentationml.slideLayout+xml"/>
  <Override PartName="/ppt/slideLayouts/slideLayout648.xml" ContentType="application/vnd.openxmlformats-officedocument.presentationml.slideLayout+xml"/>
  <Override PartName="/ppt/slideLayouts/slideLayout649.xml" ContentType="application/vnd.openxmlformats-officedocument.presentationml.slideLayout+xml"/>
  <Override PartName="/ppt/theme/theme59.xml" ContentType="application/vnd.openxmlformats-officedocument.theme+xml"/>
  <Override PartName="/ppt/slideLayouts/slideLayout650.xml" ContentType="application/vnd.openxmlformats-officedocument.presentationml.slideLayout+xml"/>
  <Override PartName="/ppt/slideLayouts/slideLayout651.xml" ContentType="application/vnd.openxmlformats-officedocument.presentationml.slideLayout+xml"/>
  <Override PartName="/ppt/slideLayouts/slideLayout652.xml" ContentType="application/vnd.openxmlformats-officedocument.presentationml.slideLayout+xml"/>
  <Override PartName="/ppt/slideLayouts/slideLayout653.xml" ContentType="application/vnd.openxmlformats-officedocument.presentationml.slideLayout+xml"/>
  <Override PartName="/ppt/slideLayouts/slideLayout654.xml" ContentType="application/vnd.openxmlformats-officedocument.presentationml.slideLayout+xml"/>
  <Override PartName="/ppt/slideLayouts/slideLayout655.xml" ContentType="application/vnd.openxmlformats-officedocument.presentationml.slideLayout+xml"/>
  <Override PartName="/ppt/slideLayouts/slideLayout656.xml" ContentType="application/vnd.openxmlformats-officedocument.presentationml.slideLayout+xml"/>
  <Override PartName="/ppt/slideLayouts/slideLayout657.xml" ContentType="application/vnd.openxmlformats-officedocument.presentationml.slideLayout+xml"/>
  <Override PartName="/ppt/slideLayouts/slideLayout658.xml" ContentType="application/vnd.openxmlformats-officedocument.presentationml.slideLayout+xml"/>
  <Override PartName="/ppt/slideLayouts/slideLayout659.xml" ContentType="application/vnd.openxmlformats-officedocument.presentationml.slideLayout+xml"/>
  <Override PartName="/ppt/slideLayouts/slideLayout660.xml" ContentType="application/vnd.openxmlformats-officedocument.presentationml.slideLayout+xml"/>
  <Override PartName="/ppt/theme/theme60.xml" ContentType="application/vnd.openxmlformats-officedocument.theme+xml"/>
  <Override PartName="/ppt/slideLayouts/slideLayout661.xml" ContentType="application/vnd.openxmlformats-officedocument.presentationml.slideLayout+xml"/>
  <Override PartName="/ppt/slideLayouts/slideLayout662.xml" ContentType="application/vnd.openxmlformats-officedocument.presentationml.slideLayout+xml"/>
  <Override PartName="/ppt/slideLayouts/slideLayout663.xml" ContentType="application/vnd.openxmlformats-officedocument.presentationml.slideLayout+xml"/>
  <Override PartName="/ppt/slideLayouts/slideLayout664.xml" ContentType="application/vnd.openxmlformats-officedocument.presentationml.slideLayout+xml"/>
  <Override PartName="/ppt/slideLayouts/slideLayout665.xml" ContentType="application/vnd.openxmlformats-officedocument.presentationml.slideLayout+xml"/>
  <Override PartName="/ppt/slideLayouts/slideLayout666.xml" ContentType="application/vnd.openxmlformats-officedocument.presentationml.slideLayout+xml"/>
  <Override PartName="/ppt/slideLayouts/slideLayout667.xml" ContentType="application/vnd.openxmlformats-officedocument.presentationml.slideLayout+xml"/>
  <Override PartName="/ppt/slideLayouts/slideLayout668.xml" ContentType="application/vnd.openxmlformats-officedocument.presentationml.slideLayout+xml"/>
  <Override PartName="/ppt/slideLayouts/slideLayout669.xml" ContentType="application/vnd.openxmlformats-officedocument.presentationml.slideLayout+xml"/>
  <Override PartName="/ppt/slideLayouts/slideLayout670.xml" ContentType="application/vnd.openxmlformats-officedocument.presentationml.slideLayout+xml"/>
  <Override PartName="/ppt/slideLayouts/slideLayout671.xml" ContentType="application/vnd.openxmlformats-officedocument.presentationml.slideLayout+xml"/>
  <Override PartName="/ppt/theme/theme61.xml" ContentType="application/vnd.openxmlformats-officedocument.theme+xml"/>
  <Override PartName="/ppt/slideLayouts/slideLayout672.xml" ContentType="application/vnd.openxmlformats-officedocument.presentationml.slideLayout+xml"/>
  <Override PartName="/ppt/slideLayouts/slideLayout673.xml" ContentType="application/vnd.openxmlformats-officedocument.presentationml.slideLayout+xml"/>
  <Override PartName="/ppt/slideLayouts/slideLayout674.xml" ContentType="application/vnd.openxmlformats-officedocument.presentationml.slideLayout+xml"/>
  <Override PartName="/ppt/slideLayouts/slideLayout675.xml" ContentType="application/vnd.openxmlformats-officedocument.presentationml.slideLayout+xml"/>
  <Override PartName="/ppt/slideLayouts/slideLayout676.xml" ContentType="application/vnd.openxmlformats-officedocument.presentationml.slideLayout+xml"/>
  <Override PartName="/ppt/slideLayouts/slideLayout677.xml" ContentType="application/vnd.openxmlformats-officedocument.presentationml.slideLayout+xml"/>
  <Override PartName="/ppt/slideLayouts/slideLayout678.xml" ContentType="application/vnd.openxmlformats-officedocument.presentationml.slideLayout+xml"/>
  <Override PartName="/ppt/slideLayouts/slideLayout679.xml" ContentType="application/vnd.openxmlformats-officedocument.presentationml.slideLayout+xml"/>
  <Override PartName="/ppt/slideLayouts/slideLayout680.xml" ContentType="application/vnd.openxmlformats-officedocument.presentationml.slideLayout+xml"/>
  <Override PartName="/ppt/slideLayouts/slideLayout681.xml" ContentType="application/vnd.openxmlformats-officedocument.presentationml.slideLayout+xml"/>
  <Override PartName="/ppt/slideLayouts/slideLayout682.xml" ContentType="application/vnd.openxmlformats-officedocument.presentationml.slideLayout+xml"/>
  <Override PartName="/ppt/theme/theme62.xml" ContentType="application/vnd.openxmlformats-officedocument.theme+xml"/>
  <Override PartName="/ppt/slideLayouts/slideLayout683.xml" ContentType="application/vnd.openxmlformats-officedocument.presentationml.slideLayout+xml"/>
  <Override PartName="/ppt/slideLayouts/slideLayout684.xml" ContentType="application/vnd.openxmlformats-officedocument.presentationml.slideLayout+xml"/>
  <Override PartName="/ppt/slideLayouts/slideLayout685.xml" ContentType="application/vnd.openxmlformats-officedocument.presentationml.slideLayout+xml"/>
  <Override PartName="/ppt/slideLayouts/slideLayout686.xml" ContentType="application/vnd.openxmlformats-officedocument.presentationml.slideLayout+xml"/>
  <Override PartName="/ppt/slideLayouts/slideLayout687.xml" ContentType="application/vnd.openxmlformats-officedocument.presentationml.slideLayout+xml"/>
  <Override PartName="/ppt/slideLayouts/slideLayout688.xml" ContentType="application/vnd.openxmlformats-officedocument.presentationml.slideLayout+xml"/>
  <Override PartName="/ppt/slideLayouts/slideLayout689.xml" ContentType="application/vnd.openxmlformats-officedocument.presentationml.slideLayout+xml"/>
  <Override PartName="/ppt/slideLayouts/slideLayout690.xml" ContentType="application/vnd.openxmlformats-officedocument.presentationml.slideLayout+xml"/>
  <Override PartName="/ppt/slideLayouts/slideLayout691.xml" ContentType="application/vnd.openxmlformats-officedocument.presentationml.slideLayout+xml"/>
  <Override PartName="/ppt/slideLayouts/slideLayout692.xml" ContentType="application/vnd.openxmlformats-officedocument.presentationml.slideLayout+xml"/>
  <Override PartName="/ppt/slideLayouts/slideLayout693.xml" ContentType="application/vnd.openxmlformats-officedocument.presentationml.slideLayout+xml"/>
  <Override PartName="/ppt/theme/theme63.xml" ContentType="application/vnd.openxmlformats-officedocument.theme+xml"/>
  <Override PartName="/ppt/slideLayouts/slideLayout694.xml" ContentType="application/vnd.openxmlformats-officedocument.presentationml.slideLayout+xml"/>
  <Override PartName="/ppt/slideLayouts/slideLayout695.xml" ContentType="application/vnd.openxmlformats-officedocument.presentationml.slideLayout+xml"/>
  <Override PartName="/ppt/slideLayouts/slideLayout696.xml" ContentType="application/vnd.openxmlformats-officedocument.presentationml.slideLayout+xml"/>
  <Override PartName="/ppt/slideLayouts/slideLayout697.xml" ContentType="application/vnd.openxmlformats-officedocument.presentationml.slideLayout+xml"/>
  <Override PartName="/ppt/slideLayouts/slideLayout698.xml" ContentType="application/vnd.openxmlformats-officedocument.presentationml.slideLayout+xml"/>
  <Override PartName="/ppt/slideLayouts/slideLayout699.xml" ContentType="application/vnd.openxmlformats-officedocument.presentationml.slideLayout+xml"/>
  <Override PartName="/ppt/slideLayouts/slideLayout700.xml" ContentType="application/vnd.openxmlformats-officedocument.presentationml.slideLayout+xml"/>
  <Override PartName="/ppt/slideLayouts/slideLayout701.xml" ContentType="application/vnd.openxmlformats-officedocument.presentationml.slideLayout+xml"/>
  <Override PartName="/ppt/slideLayouts/slideLayout702.xml" ContentType="application/vnd.openxmlformats-officedocument.presentationml.slideLayout+xml"/>
  <Override PartName="/ppt/slideLayouts/slideLayout703.xml" ContentType="application/vnd.openxmlformats-officedocument.presentationml.slideLayout+xml"/>
  <Override PartName="/ppt/slideLayouts/slideLayout704.xml" ContentType="application/vnd.openxmlformats-officedocument.presentationml.slideLayout+xml"/>
  <Override PartName="/ppt/theme/theme64.xml" ContentType="application/vnd.openxmlformats-officedocument.theme+xml"/>
  <Override PartName="/ppt/slideLayouts/slideLayout705.xml" ContentType="application/vnd.openxmlformats-officedocument.presentationml.slideLayout+xml"/>
  <Override PartName="/ppt/slideLayouts/slideLayout706.xml" ContentType="application/vnd.openxmlformats-officedocument.presentationml.slideLayout+xml"/>
  <Override PartName="/ppt/slideLayouts/slideLayout707.xml" ContentType="application/vnd.openxmlformats-officedocument.presentationml.slideLayout+xml"/>
  <Override PartName="/ppt/slideLayouts/slideLayout708.xml" ContentType="application/vnd.openxmlformats-officedocument.presentationml.slideLayout+xml"/>
  <Override PartName="/ppt/slideLayouts/slideLayout709.xml" ContentType="application/vnd.openxmlformats-officedocument.presentationml.slideLayout+xml"/>
  <Override PartName="/ppt/slideLayouts/slideLayout710.xml" ContentType="application/vnd.openxmlformats-officedocument.presentationml.slideLayout+xml"/>
  <Override PartName="/ppt/slideLayouts/slideLayout711.xml" ContentType="application/vnd.openxmlformats-officedocument.presentationml.slideLayout+xml"/>
  <Override PartName="/ppt/slideLayouts/slideLayout712.xml" ContentType="application/vnd.openxmlformats-officedocument.presentationml.slideLayout+xml"/>
  <Override PartName="/ppt/slideLayouts/slideLayout713.xml" ContentType="application/vnd.openxmlformats-officedocument.presentationml.slideLayout+xml"/>
  <Override PartName="/ppt/slideLayouts/slideLayout714.xml" ContentType="application/vnd.openxmlformats-officedocument.presentationml.slideLayout+xml"/>
  <Override PartName="/ppt/slideLayouts/slideLayout715.xml" ContentType="application/vnd.openxmlformats-officedocument.presentationml.slideLayout+xml"/>
  <Override PartName="/ppt/theme/theme65.xml" ContentType="application/vnd.openxmlformats-officedocument.theme+xml"/>
  <Override PartName="/ppt/slideLayouts/slideLayout716.xml" ContentType="application/vnd.openxmlformats-officedocument.presentationml.slideLayout+xml"/>
  <Override PartName="/ppt/slideLayouts/slideLayout717.xml" ContentType="application/vnd.openxmlformats-officedocument.presentationml.slideLayout+xml"/>
  <Override PartName="/ppt/slideLayouts/slideLayout718.xml" ContentType="application/vnd.openxmlformats-officedocument.presentationml.slideLayout+xml"/>
  <Override PartName="/ppt/slideLayouts/slideLayout719.xml" ContentType="application/vnd.openxmlformats-officedocument.presentationml.slideLayout+xml"/>
  <Override PartName="/ppt/slideLayouts/slideLayout720.xml" ContentType="application/vnd.openxmlformats-officedocument.presentationml.slideLayout+xml"/>
  <Override PartName="/ppt/slideLayouts/slideLayout721.xml" ContentType="application/vnd.openxmlformats-officedocument.presentationml.slideLayout+xml"/>
  <Override PartName="/ppt/slideLayouts/slideLayout722.xml" ContentType="application/vnd.openxmlformats-officedocument.presentationml.slideLayout+xml"/>
  <Override PartName="/ppt/slideLayouts/slideLayout723.xml" ContentType="application/vnd.openxmlformats-officedocument.presentationml.slideLayout+xml"/>
  <Override PartName="/ppt/slideLayouts/slideLayout724.xml" ContentType="application/vnd.openxmlformats-officedocument.presentationml.slideLayout+xml"/>
  <Override PartName="/ppt/slideLayouts/slideLayout725.xml" ContentType="application/vnd.openxmlformats-officedocument.presentationml.slideLayout+xml"/>
  <Override PartName="/ppt/slideLayouts/slideLayout726.xml" ContentType="application/vnd.openxmlformats-officedocument.presentationml.slideLayout+xml"/>
  <Override PartName="/ppt/theme/theme66.xml" ContentType="application/vnd.openxmlformats-officedocument.theme+xml"/>
  <Override PartName="/ppt/slideLayouts/slideLayout727.xml" ContentType="application/vnd.openxmlformats-officedocument.presentationml.slideLayout+xml"/>
  <Override PartName="/ppt/slideLayouts/slideLayout728.xml" ContentType="application/vnd.openxmlformats-officedocument.presentationml.slideLayout+xml"/>
  <Override PartName="/ppt/slideLayouts/slideLayout729.xml" ContentType="application/vnd.openxmlformats-officedocument.presentationml.slideLayout+xml"/>
  <Override PartName="/ppt/slideLayouts/slideLayout730.xml" ContentType="application/vnd.openxmlformats-officedocument.presentationml.slideLayout+xml"/>
  <Override PartName="/ppt/slideLayouts/slideLayout731.xml" ContentType="application/vnd.openxmlformats-officedocument.presentationml.slideLayout+xml"/>
  <Override PartName="/ppt/slideLayouts/slideLayout732.xml" ContentType="application/vnd.openxmlformats-officedocument.presentationml.slideLayout+xml"/>
  <Override PartName="/ppt/slideLayouts/slideLayout733.xml" ContentType="application/vnd.openxmlformats-officedocument.presentationml.slideLayout+xml"/>
  <Override PartName="/ppt/slideLayouts/slideLayout734.xml" ContentType="application/vnd.openxmlformats-officedocument.presentationml.slideLayout+xml"/>
  <Override PartName="/ppt/slideLayouts/slideLayout735.xml" ContentType="application/vnd.openxmlformats-officedocument.presentationml.slideLayout+xml"/>
  <Override PartName="/ppt/slideLayouts/slideLayout736.xml" ContentType="application/vnd.openxmlformats-officedocument.presentationml.slideLayout+xml"/>
  <Override PartName="/ppt/slideLayouts/slideLayout737.xml" ContentType="application/vnd.openxmlformats-officedocument.presentationml.slideLayout+xml"/>
  <Override PartName="/ppt/theme/theme67.xml" ContentType="application/vnd.openxmlformats-officedocument.theme+xml"/>
  <Override PartName="/ppt/slideLayouts/slideLayout738.xml" ContentType="application/vnd.openxmlformats-officedocument.presentationml.slideLayout+xml"/>
  <Override PartName="/ppt/slideLayouts/slideLayout739.xml" ContentType="application/vnd.openxmlformats-officedocument.presentationml.slideLayout+xml"/>
  <Override PartName="/ppt/slideLayouts/slideLayout740.xml" ContentType="application/vnd.openxmlformats-officedocument.presentationml.slideLayout+xml"/>
  <Override PartName="/ppt/slideLayouts/slideLayout741.xml" ContentType="application/vnd.openxmlformats-officedocument.presentationml.slideLayout+xml"/>
  <Override PartName="/ppt/slideLayouts/slideLayout742.xml" ContentType="application/vnd.openxmlformats-officedocument.presentationml.slideLayout+xml"/>
  <Override PartName="/ppt/slideLayouts/slideLayout743.xml" ContentType="application/vnd.openxmlformats-officedocument.presentationml.slideLayout+xml"/>
  <Override PartName="/ppt/slideLayouts/slideLayout744.xml" ContentType="application/vnd.openxmlformats-officedocument.presentationml.slideLayout+xml"/>
  <Override PartName="/ppt/slideLayouts/slideLayout745.xml" ContentType="application/vnd.openxmlformats-officedocument.presentationml.slideLayout+xml"/>
  <Override PartName="/ppt/slideLayouts/slideLayout746.xml" ContentType="application/vnd.openxmlformats-officedocument.presentationml.slideLayout+xml"/>
  <Override PartName="/ppt/slideLayouts/slideLayout747.xml" ContentType="application/vnd.openxmlformats-officedocument.presentationml.slideLayout+xml"/>
  <Override PartName="/ppt/slideLayouts/slideLayout748.xml" ContentType="application/vnd.openxmlformats-officedocument.presentationml.slideLayout+xml"/>
  <Override PartName="/ppt/theme/theme68.xml" ContentType="application/vnd.openxmlformats-officedocument.theme+xml"/>
  <Override PartName="/ppt/slideLayouts/slideLayout749.xml" ContentType="application/vnd.openxmlformats-officedocument.presentationml.slideLayout+xml"/>
  <Override PartName="/ppt/slideLayouts/slideLayout750.xml" ContentType="application/vnd.openxmlformats-officedocument.presentationml.slideLayout+xml"/>
  <Override PartName="/ppt/slideLayouts/slideLayout751.xml" ContentType="application/vnd.openxmlformats-officedocument.presentationml.slideLayout+xml"/>
  <Override PartName="/ppt/slideLayouts/slideLayout752.xml" ContentType="application/vnd.openxmlformats-officedocument.presentationml.slideLayout+xml"/>
  <Override PartName="/ppt/slideLayouts/slideLayout753.xml" ContentType="application/vnd.openxmlformats-officedocument.presentationml.slideLayout+xml"/>
  <Override PartName="/ppt/slideLayouts/slideLayout754.xml" ContentType="application/vnd.openxmlformats-officedocument.presentationml.slideLayout+xml"/>
  <Override PartName="/ppt/slideLayouts/slideLayout755.xml" ContentType="application/vnd.openxmlformats-officedocument.presentationml.slideLayout+xml"/>
  <Override PartName="/ppt/slideLayouts/slideLayout756.xml" ContentType="application/vnd.openxmlformats-officedocument.presentationml.slideLayout+xml"/>
  <Override PartName="/ppt/slideLayouts/slideLayout757.xml" ContentType="application/vnd.openxmlformats-officedocument.presentationml.slideLayout+xml"/>
  <Override PartName="/ppt/slideLayouts/slideLayout758.xml" ContentType="application/vnd.openxmlformats-officedocument.presentationml.slideLayout+xml"/>
  <Override PartName="/ppt/slideLayouts/slideLayout759.xml" ContentType="application/vnd.openxmlformats-officedocument.presentationml.slideLayout+xml"/>
  <Override PartName="/ppt/theme/theme69.xml" ContentType="application/vnd.openxmlformats-officedocument.theme+xml"/>
  <Override PartName="/ppt/slideLayouts/slideLayout760.xml" ContentType="application/vnd.openxmlformats-officedocument.presentationml.slideLayout+xml"/>
  <Override PartName="/ppt/slideLayouts/slideLayout761.xml" ContentType="application/vnd.openxmlformats-officedocument.presentationml.slideLayout+xml"/>
  <Override PartName="/ppt/slideLayouts/slideLayout762.xml" ContentType="application/vnd.openxmlformats-officedocument.presentationml.slideLayout+xml"/>
  <Override PartName="/ppt/slideLayouts/slideLayout763.xml" ContentType="application/vnd.openxmlformats-officedocument.presentationml.slideLayout+xml"/>
  <Override PartName="/ppt/slideLayouts/slideLayout764.xml" ContentType="application/vnd.openxmlformats-officedocument.presentationml.slideLayout+xml"/>
  <Override PartName="/ppt/slideLayouts/slideLayout765.xml" ContentType="application/vnd.openxmlformats-officedocument.presentationml.slideLayout+xml"/>
  <Override PartName="/ppt/slideLayouts/slideLayout766.xml" ContentType="application/vnd.openxmlformats-officedocument.presentationml.slideLayout+xml"/>
  <Override PartName="/ppt/slideLayouts/slideLayout767.xml" ContentType="application/vnd.openxmlformats-officedocument.presentationml.slideLayout+xml"/>
  <Override PartName="/ppt/slideLayouts/slideLayout768.xml" ContentType="application/vnd.openxmlformats-officedocument.presentationml.slideLayout+xml"/>
  <Override PartName="/ppt/slideLayouts/slideLayout769.xml" ContentType="application/vnd.openxmlformats-officedocument.presentationml.slideLayout+xml"/>
  <Override PartName="/ppt/slideLayouts/slideLayout770.xml" ContentType="application/vnd.openxmlformats-officedocument.presentationml.slideLayout+xml"/>
  <Override PartName="/ppt/theme/theme70.xml" ContentType="application/vnd.openxmlformats-officedocument.theme+xml"/>
  <Override PartName="/ppt/slideLayouts/slideLayout771.xml" ContentType="application/vnd.openxmlformats-officedocument.presentationml.slideLayout+xml"/>
  <Override PartName="/ppt/slideLayouts/slideLayout772.xml" ContentType="application/vnd.openxmlformats-officedocument.presentationml.slideLayout+xml"/>
  <Override PartName="/ppt/slideLayouts/slideLayout773.xml" ContentType="application/vnd.openxmlformats-officedocument.presentationml.slideLayout+xml"/>
  <Override PartName="/ppt/slideLayouts/slideLayout774.xml" ContentType="application/vnd.openxmlformats-officedocument.presentationml.slideLayout+xml"/>
  <Override PartName="/ppt/slideLayouts/slideLayout775.xml" ContentType="application/vnd.openxmlformats-officedocument.presentationml.slideLayout+xml"/>
  <Override PartName="/ppt/slideLayouts/slideLayout776.xml" ContentType="application/vnd.openxmlformats-officedocument.presentationml.slideLayout+xml"/>
  <Override PartName="/ppt/slideLayouts/slideLayout777.xml" ContentType="application/vnd.openxmlformats-officedocument.presentationml.slideLayout+xml"/>
  <Override PartName="/ppt/slideLayouts/slideLayout778.xml" ContentType="application/vnd.openxmlformats-officedocument.presentationml.slideLayout+xml"/>
  <Override PartName="/ppt/slideLayouts/slideLayout779.xml" ContentType="application/vnd.openxmlformats-officedocument.presentationml.slideLayout+xml"/>
  <Override PartName="/ppt/slideLayouts/slideLayout780.xml" ContentType="application/vnd.openxmlformats-officedocument.presentationml.slideLayout+xml"/>
  <Override PartName="/ppt/slideLayouts/slideLayout781.xml" ContentType="application/vnd.openxmlformats-officedocument.presentationml.slideLayout+xml"/>
  <Override PartName="/ppt/theme/theme71.xml" ContentType="application/vnd.openxmlformats-officedocument.theme+xml"/>
  <Override PartName="/ppt/slideLayouts/slideLayout782.xml" ContentType="application/vnd.openxmlformats-officedocument.presentationml.slideLayout+xml"/>
  <Override PartName="/ppt/slideLayouts/slideLayout783.xml" ContentType="application/vnd.openxmlformats-officedocument.presentationml.slideLayout+xml"/>
  <Override PartName="/ppt/slideLayouts/slideLayout784.xml" ContentType="application/vnd.openxmlformats-officedocument.presentationml.slideLayout+xml"/>
  <Override PartName="/ppt/slideLayouts/slideLayout785.xml" ContentType="application/vnd.openxmlformats-officedocument.presentationml.slideLayout+xml"/>
  <Override PartName="/ppt/slideLayouts/slideLayout786.xml" ContentType="application/vnd.openxmlformats-officedocument.presentationml.slideLayout+xml"/>
  <Override PartName="/ppt/slideLayouts/slideLayout787.xml" ContentType="application/vnd.openxmlformats-officedocument.presentationml.slideLayout+xml"/>
  <Override PartName="/ppt/slideLayouts/slideLayout788.xml" ContentType="application/vnd.openxmlformats-officedocument.presentationml.slideLayout+xml"/>
  <Override PartName="/ppt/slideLayouts/slideLayout789.xml" ContentType="application/vnd.openxmlformats-officedocument.presentationml.slideLayout+xml"/>
  <Override PartName="/ppt/slideLayouts/slideLayout790.xml" ContentType="application/vnd.openxmlformats-officedocument.presentationml.slideLayout+xml"/>
  <Override PartName="/ppt/slideLayouts/slideLayout791.xml" ContentType="application/vnd.openxmlformats-officedocument.presentationml.slideLayout+xml"/>
  <Override PartName="/ppt/slideLayouts/slideLayout792.xml" ContentType="application/vnd.openxmlformats-officedocument.presentationml.slideLayout+xml"/>
  <Override PartName="/ppt/theme/theme72.xml" ContentType="application/vnd.openxmlformats-officedocument.theme+xml"/>
  <Override PartName="/ppt/slideLayouts/slideLayout793.xml" ContentType="application/vnd.openxmlformats-officedocument.presentationml.slideLayout+xml"/>
  <Override PartName="/ppt/slideLayouts/slideLayout794.xml" ContentType="application/vnd.openxmlformats-officedocument.presentationml.slideLayout+xml"/>
  <Override PartName="/ppt/slideLayouts/slideLayout795.xml" ContentType="application/vnd.openxmlformats-officedocument.presentationml.slideLayout+xml"/>
  <Override PartName="/ppt/slideLayouts/slideLayout796.xml" ContentType="application/vnd.openxmlformats-officedocument.presentationml.slideLayout+xml"/>
  <Override PartName="/ppt/slideLayouts/slideLayout797.xml" ContentType="application/vnd.openxmlformats-officedocument.presentationml.slideLayout+xml"/>
  <Override PartName="/ppt/slideLayouts/slideLayout798.xml" ContentType="application/vnd.openxmlformats-officedocument.presentationml.slideLayout+xml"/>
  <Override PartName="/ppt/slideLayouts/slideLayout799.xml" ContentType="application/vnd.openxmlformats-officedocument.presentationml.slideLayout+xml"/>
  <Override PartName="/ppt/slideLayouts/slideLayout800.xml" ContentType="application/vnd.openxmlformats-officedocument.presentationml.slideLayout+xml"/>
  <Override PartName="/ppt/slideLayouts/slideLayout801.xml" ContentType="application/vnd.openxmlformats-officedocument.presentationml.slideLayout+xml"/>
  <Override PartName="/ppt/slideLayouts/slideLayout802.xml" ContentType="application/vnd.openxmlformats-officedocument.presentationml.slideLayout+xml"/>
  <Override PartName="/ppt/slideLayouts/slideLayout803.xml" ContentType="application/vnd.openxmlformats-officedocument.presentationml.slideLayout+xml"/>
  <Override PartName="/ppt/theme/theme73.xml" ContentType="application/vnd.openxmlformats-officedocument.theme+xml"/>
  <Override PartName="/ppt/slideLayouts/slideLayout804.xml" ContentType="application/vnd.openxmlformats-officedocument.presentationml.slideLayout+xml"/>
  <Override PartName="/ppt/slideLayouts/slideLayout805.xml" ContentType="application/vnd.openxmlformats-officedocument.presentationml.slideLayout+xml"/>
  <Override PartName="/ppt/slideLayouts/slideLayout806.xml" ContentType="application/vnd.openxmlformats-officedocument.presentationml.slideLayout+xml"/>
  <Override PartName="/ppt/slideLayouts/slideLayout807.xml" ContentType="application/vnd.openxmlformats-officedocument.presentationml.slideLayout+xml"/>
  <Override PartName="/ppt/slideLayouts/slideLayout808.xml" ContentType="application/vnd.openxmlformats-officedocument.presentationml.slideLayout+xml"/>
  <Override PartName="/ppt/slideLayouts/slideLayout809.xml" ContentType="application/vnd.openxmlformats-officedocument.presentationml.slideLayout+xml"/>
  <Override PartName="/ppt/slideLayouts/slideLayout810.xml" ContentType="application/vnd.openxmlformats-officedocument.presentationml.slideLayout+xml"/>
  <Override PartName="/ppt/slideLayouts/slideLayout811.xml" ContentType="application/vnd.openxmlformats-officedocument.presentationml.slideLayout+xml"/>
  <Override PartName="/ppt/slideLayouts/slideLayout812.xml" ContentType="application/vnd.openxmlformats-officedocument.presentationml.slideLayout+xml"/>
  <Override PartName="/ppt/slideLayouts/slideLayout813.xml" ContentType="application/vnd.openxmlformats-officedocument.presentationml.slideLayout+xml"/>
  <Override PartName="/ppt/slideLayouts/slideLayout814.xml" ContentType="application/vnd.openxmlformats-officedocument.presentationml.slideLayout+xml"/>
  <Override PartName="/ppt/theme/theme74.xml" ContentType="application/vnd.openxmlformats-officedocument.theme+xml"/>
  <Override PartName="/ppt/slideLayouts/slideLayout815.xml" ContentType="application/vnd.openxmlformats-officedocument.presentationml.slideLayout+xml"/>
  <Override PartName="/ppt/slideLayouts/slideLayout816.xml" ContentType="application/vnd.openxmlformats-officedocument.presentationml.slideLayout+xml"/>
  <Override PartName="/ppt/slideLayouts/slideLayout817.xml" ContentType="application/vnd.openxmlformats-officedocument.presentationml.slideLayout+xml"/>
  <Override PartName="/ppt/slideLayouts/slideLayout818.xml" ContentType="application/vnd.openxmlformats-officedocument.presentationml.slideLayout+xml"/>
  <Override PartName="/ppt/slideLayouts/slideLayout819.xml" ContentType="application/vnd.openxmlformats-officedocument.presentationml.slideLayout+xml"/>
  <Override PartName="/ppt/slideLayouts/slideLayout820.xml" ContentType="application/vnd.openxmlformats-officedocument.presentationml.slideLayout+xml"/>
  <Override PartName="/ppt/slideLayouts/slideLayout821.xml" ContentType="application/vnd.openxmlformats-officedocument.presentationml.slideLayout+xml"/>
  <Override PartName="/ppt/slideLayouts/slideLayout822.xml" ContentType="application/vnd.openxmlformats-officedocument.presentationml.slideLayout+xml"/>
  <Override PartName="/ppt/slideLayouts/slideLayout823.xml" ContentType="application/vnd.openxmlformats-officedocument.presentationml.slideLayout+xml"/>
  <Override PartName="/ppt/slideLayouts/slideLayout824.xml" ContentType="application/vnd.openxmlformats-officedocument.presentationml.slideLayout+xml"/>
  <Override PartName="/ppt/slideLayouts/slideLayout825.xml" ContentType="application/vnd.openxmlformats-officedocument.presentationml.slideLayout+xml"/>
  <Override PartName="/ppt/theme/theme75.xml" ContentType="application/vnd.openxmlformats-officedocument.theme+xml"/>
  <Override PartName="/ppt/slideLayouts/slideLayout826.xml" ContentType="application/vnd.openxmlformats-officedocument.presentationml.slideLayout+xml"/>
  <Override PartName="/ppt/slideLayouts/slideLayout827.xml" ContentType="application/vnd.openxmlformats-officedocument.presentationml.slideLayout+xml"/>
  <Override PartName="/ppt/slideLayouts/slideLayout828.xml" ContentType="application/vnd.openxmlformats-officedocument.presentationml.slideLayout+xml"/>
  <Override PartName="/ppt/slideLayouts/slideLayout829.xml" ContentType="application/vnd.openxmlformats-officedocument.presentationml.slideLayout+xml"/>
  <Override PartName="/ppt/slideLayouts/slideLayout830.xml" ContentType="application/vnd.openxmlformats-officedocument.presentationml.slideLayout+xml"/>
  <Override PartName="/ppt/slideLayouts/slideLayout831.xml" ContentType="application/vnd.openxmlformats-officedocument.presentationml.slideLayout+xml"/>
  <Override PartName="/ppt/slideLayouts/slideLayout832.xml" ContentType="application/vnd.openxmlformats-officedocument.presentationml.slideLayout+xml"/>
  <Override PartName="/ppt/slideLayouts/slideLayout833.xml" ContentType="application/vnd.openxmlformats-officedocument.presentationml.slideLayout+xml"/>
  <Override PartName="/ppt/slideLayouts/slideLayout834.xml" ContentType="application/vnd.openxmlformats-officedocument.presentationml.slideLayout+xml"/>
  <Override PartName="/ppt/slideLayouts/slideLayout835.xml" ContentType="application/vnd.openxmlformats-officedocument.presentationml.slideLayout+xml"/>
  <Override PartName="/ppt/slideLayouts/slideLayout836.xml" ContentType="application/vnd.openxmlformats-officedocument.presentationml.slideLayout+xml"/>
  <Override PartName="/ppt/theme/theme76.xml" ContentType="application/vnd.openxmlformats-officedocument.theme+xml"/>
  <Override PartName="/ppt/slideLayouts/slideLayout837.xml" ContentType="application/vnd.openxmlformats-officedocument.presentationml.slideLayout+xml"/>
  <Override PartName="/ppt/slideLayouts/slideLayout838.xml" ContentType="application/vnd.openxmlformats-officedocument.presentationml.slideLayout+xml"/>
  <Override PartName="/ppt/slideLayouts/slideLayout839.xml" ContentType="application/vnd.openxmlformats-officedocument.presentationml.slideLayout+xml"/>
  <Override PartName="/ppt/slideLayouts/slideLayout840.xml" ContentType="application/vnd.openxmlformats-officedocument.presentationml.slideLayout+xml"/>
  <Override PartName="/ppt/slideLayouts/slideLayout841.xml" ContentType="application/vnd.openxmlformats-officedocument.presentationml.slideLayout+xml"/>
  <Override PartName="/ppt/slideLayouts/slideLayout842.xml" ContentType="application/vnd.openxmlformats-officedocument.presentationml.slideLayout+xml"/>
  <Override PartName="/ppt/slideLayouts/slideLayout843.xml" ContentType="application/vnd.openxmlformats-officedocument.presentationml.slideLayout+xml"/>
  <Override PartName="/ppt/slideLayouts/slideLayout844.xml" ContentType="application/vnd.openxmlformats-officedocument.presentationml.slideLayout+xml"/>
  <Override PartName="/ppt/slideLayouts/slideLayout845.xml" ContentType="application/vnd.openxmlformats-officedocument.presentationml.slideLayout+xml"/>
  <Override PartName="/ppt/slideLayouts/slideLayout846.xml" ContentType="application/vnd.openxmlformats-officedocument.presentationml.slideLayout+xml"/>
  <Override PartName="/ppt/slideLayouts/slideLayout847.xml" ContentType="application/vnd.openxmlformats-officedocument.presentationml.slideLayout+xml"/>
  <Override PartName="/ppt/theme/theme77.xml" ContentType="application/vnd.openxmlformats-officedocument.theme+xml"/>
  <Override PartName="/ppt/slideLayouts/slideLayout848.xml" ContentType="application/vnd.openxmlformats-officedocument.presentationml.slideLayout+xml"/>
  <Override PartName="/ppt/slideLayouts/slideLayout849.xml" ContentType="application/vnd.openxmlformats-officedocument.presentationml.slideLayout+xml"/>
  <Override PartName="/ppt/slideLayouts/slideLayout850.xml" ContentType="application/vnd.openxmlformats-officedocument.presentationml.slideLayout+xml"/>
  <Override PartName="/ppt/slideLayouts/slideLayout851.xml" ContentType="application/vnd.openxmlformats-officedocument.presentationml.slideLayout+xml"/>
  <Override PartName="/ppt/slideLayouts/slideLayout852.xml" ContentType="application/vnd.openxmlformats-officedocument.presentationml.slideLayout+xml"/>
  <Override PartName="/ppt/slideLayouts/slideLayout853.xml" ContentType="application/vnd.openxmlformats-officedocument.presentationml.slideLayout+xml"/>
  <Override PartName="/ppt/slideLayouts/slideLayout854.xml" ContentType="application/vnd.openxmlformats-officedocument.presentationml.slideLayout+xml"/>
  <Override PartName="/ppt/slideLayouts/slideLayout855.xml" ContentType="application/vnd.openxmlformats-officedocument.presentationml.slideLayout+xml"/>
  <Override PartName="/ppt/slideLayouts/slideLayout856.xml" ContentType="application/vnd.openxmlformats-officedocument.presentationml.slideLayout+xml"/>
  <Override PartName="/ppt/slideLayouts/slideLayout857.xml" ContentType="application/vnd.openxmlformats-officedocument.presentationml.slideLayout+xml"/>
  <Override PartName="/ppt/slideLayouts/slideLayout858.xml" ContentType="application/vnd.openxmlformats-officedocument.presentationml.slideLayout+xml"/>
  <Override PartName="/ppt/theme/theme78.xml" ContentType="application/vnd.openxmlformats-officedocument.theme+xml"/>
  <Override PartName="/ppt/slideLayouts/slideLayout859.xml" ContentType="application/vnd.openxmlformats-officedocument.presentationml.slideLayout+xml"/>
  <Override PartName="/ppt/slideLayouts/slideLayout860.xml" ContentType="application/vnd.openxmlformats-officedocument.presentationml.slideLayout+xml"/>
  <Override PartName="/ppt/slideLayouts/slideLayout861.xml" ContentType="application/vnd.openxmlformats-officedocument.presentationml.slideLayout+xml"/>
  <Override PartName="/ppt/slideLayouts/slideLayout862.xml" ContentType="application/vnd.openxmlformats-officedocument.presentationml.slideLayout+xml"/>
  <Override PartName="/ppt/slideLayouts/slideLayout863.xml" ContentType="application/vnd.openxmlformats-officedocument.presentationml.slideLayout+xml"/>
  <Override PartName="/ppt/slideLayouts/slideLayout864.xml" ContentType="application/vnd.openxmlformats-officedocument.presentationml.slideLayout+xml"/>
  <Override PartName="/ppt/slideLayouts/slideLayout865.xml" ContentType="application/vnd.openxmlformats-officedocument.presentationml.slideLayout+xml"/>
  <Override PartName="/ppt/slideLayouts/slideLayout866.xml" ContentType="application/vnd.openxmlformats-officedocument.presentationml.slideLayout+xml"/>
  <Override PartName="/ppt/slideLayouts/slideLayout867.xml" ContentType="application/vnd.openxmlformats-officedocument.presentationml.slideLayout+xml"/>
  <Override PartName="/ppt/slideLayouts/slideLayout868.xml" ContentType="application/vnd.openxmlformats-officedocument.presentationml.slideLayout+xml"/>
  <Override PartName="/ppt/slideLayouts/slideLayout869.xml" ContentType="application/vnd.openxmlformats-officedocument.presentationml.slideLayout+xml"/>
  <Override PartName="/ppt/theme/theme79.xml" ContentType="application/vnd.openxmlformats-officedocument.theme+xml"/>
  <Override PartName="/ppt/slideLayouts/slideLayout870.xml" ContentType="application/vnd.openxmlformats-officedocument.presentationml.slideLayout+xml"/>
  <Override PartName="/ppt/slideLayouts/slideLayout871.xml" ContentType="application/vnd.openxmlformats-officedocument.presentationml.slideLayout+xml"/>
  <Override PartName="/ppt/slideLayouts/slideLayout872.xml" ContentType="application/vnd.openxmlformats-officedocument.presentationml.slideLayout+xml"/>
  <Override PartName="/ppt/slideLayouts/slideLayout873.xml" ContentType="application/vnd.openxmlformats-officedocument.presentationml.slideLayout+xml"/>
  <Override PartName="/ppt/slideLayouts/slideLayout874.xml" ContentType="application/vnd.openxmlformats-officedocument.presentationml.slideLayout+xml"/>
  <Override PartName="/ppt/slideLayouts/slideLayout875.xml" ContentType="application/vnd.openxmlformats-officedocument.presentationml.slideLayout+xml"/>
  <Override PartName="/ppt/slideLayouts/slideLayout876.xml" ContentType="application/vnd.openxmlformats-officedocument.presentationml.slideLayout+xml"/>
  <Override PartName="/ppt/slideLayouts/slideLayout877.xml" ContentType="application/vnd.openxmlformats-officedocument.presentationml.slideLayout+xml"/>
  <Override PartName="/ppt/slideLayouts/slideLayout878.xml" ContentType="application/vnd.openxmlformats-officedocument.presentationml.slideLayout+xml"/>
  <Override PartName="/ppt/slideLayouts/slideLayout879.xml" ContentType="application/vnd.openxmlformats-officedocument.presentationml.slideLayout+xml"/>
  <Override PartName="/ppt/slideLayouts/slideLayout880.xml" ContentType="application/vnd.openxmlformats-officedocument.presentationml.slideLayout+xml"/>
  <Override PartName="/ppt/theme/theme80.xml" ContentType="application/vnd.openxmlformats-officedocument.theme+xml"/>
  <Override PartName="/ppt/slideLayouts/slideLayout881.xml" ContentType="application/vnd.openxmlformats-officedocument.presentationml.slideLayout+xml"/>
  <Override PartName="/ppt/slideLayouts/slideLayout882.xml" ContentType="application/vnd.openxmlformats-officedocument.presentationml.slideLayout+xml"/>
  <Override PartName="/ppt/slideLayouts/slideLayout883.xml" ContentType="application/vnd.openxmlformats-officedocument.presentationml.slideLayout+xml"/>
  <Override PartName="/ppt/slideLayouts/slideLayout884.xml" ContentType="application/vnd.openxmlformats-officedocument.presentationml.slideLayout+xml"/>
  <Override PartName="/ppt/slideLayouts/slideLayout885.xml" ContentType="application/vnd.openxmlformats-officedocument.presentationml.slideLayout+xml"/>
  <Override PartName="/ppt/slideLayouts/slideLayout886.xml" ContentType="application/vnd.openxmlformats-officedocument.presentationml.slideLayout+xml"/>
  <Override PartName="/ppt/slideLayouts/slideLayout887.xml" ContentType="application/vnd.openxmlformats-officedocument.presentationml.slideLayout+xml"/>
  <Override PartName="/ppt/slideLayouts/slideLayout888.xml" ContentType="application/vnd.openxmlformats-officedocument.presentationml.slideLayout+xml"/>
  <Override PartName="/ppt/slideLayouts/slideLayout889.xml" ContentType="application/vnd.openxmlformats-officedocument.presentationml.slideLayout+xml"/>
  <Override PartName="/ppt/slideLayouts/slideLayout890.xml" ContentType="application/vnd.openxmlformats-officedocument.presentationml.slideLayout+xml"/>
  <Override PartName="/ppt/slideLayouts/slideLayout891.xml" ContentType="application/vnd.openxmlformats-officedocument.presentationml.slideLayout+xml"/>
  <Override PartName="/ppt/theme/theme81.xml" ContentType="application/vnd.openxmlformats-officedocument.theme+xml"/>
  <Override PartName="/ppt/slideLayouts/slideLayout892.xml" ContentType="application/vnd.openxmlformats-officedocument.presentationml.slideLayout+xml"/>
  <Override PartName="/ppt/slideLayouts/slideLayout893.xml" ContentType="application/vnd.openxmlformats-officedocument.presentationml.slideLayout+xml"/>
  <Override PartName="/ppt/slideLayouts/slideLayout894.xml" ContentType="application/vnd.openxmlformats-officedocument.presentationml.slideLayout+xml"/>
  <Override PartName="/ppt/slideLayouts/slideLayout895.xml" ContentType="application/vnd.openxmlformats-officedocument.presentationml.slideLayout+xml"/>
  <Override PartName="/ppt/slideLayouts/slideLayout896.xml" ContentType="application/vnd.openxmlformats-officedocument.presentationml.slideLayout+xml"/>
  <Override PartName="/ppt/slideLayouts/slideLayout897.xml" ContentType="application/vnd.openxmlformats-officedocument.presentationml.slideLayout+xml"/>
  <Override PartName="/ppt/slideLayouts/slideLayout898.xml" ContentType="application/vnd.openxmlformats-officedocument.presentationml.slideLayout+xml"/>
  <Override PartName="/ppt/slideLayouts/slideLayout899.xml" ContentType="application/vnd.openxmlformats-officedocument.presentationml.slideLayout+xml"/>
  <Override PartName="/ppt/slideLayouts/slideLayout900.xml" ContentType="application/vnd.openxmlformats-officedocument.presentationml.slideLayout+xml"/>
  <Override PartName="/ppt/slideLayouts/slideLayout901.xml" ContentType="application/vnd.openxmlformats-officedocument.presentationml.slideLayout+xml"/>
  <Override PartName="/ppt/slideLayouts/slideLayout902.xml" ContentType="application/vnd.openxmlformats-officedocument.presentationml.slideLayout+xml"/>
  <Override PartName="/ppt/theme/theme82.xml" ContentType="application/vnd.openxmlformats-officedocument.theme+xml"/>
  <Override PartName="/ppt/slideLayouts/slideLayout903.xml" ContentType="application/vnd.openxmlformats-officedocument.presentationml.slideLayout+xml"/>
  <Override PartName="/ppt/slideLayouts/slideLayout904.xml" ContentType="application/vnd.openxmlformats-officedocument.presentationml.slideLayout+xml"/>
  <Override PartName="/ppt/slideLayouts/slideLayout905.xml" ContentType="application/vnd.openxmlformats-officedocument.presentationml.slideLayout+xml"/>
  <Override PartName="/ppt/slideLayouts/slideLayout906.xml" ContentType="application/vnd.openxmlformats-officedocument.presentationml.slideLayout+xml"/>
  <Override PartName="/ppt/slideLayouts/slideLayout907.xml" ContentType="application/vnd.openxmlformats-officedocument.presentationml.slideLayout+xml"/>
  <Override PartName="/ppt/slideLayouts/slideLayout908.xml" ContentType="application/vnd.openxmlformats-officedocument.presentationml.slideLayout+xml"/>
  <Override PartName="/ppt/slideLayouts/slideLayout909.xml" ContentType="application/vnd.openxmlformats-officedocument.presentationml.slideLayout+xml"/>
  <Override PartName="/ppt/slideLayouts/slideLayout910.xml" ContentType="application/vnd.openxmlformats-officedocument.presentationml.slideLayout+xml"/>
  <Override PartName="/ppt/slideLayouts/slideLayout911.xml" ContentType="application/vnd.openxmlformats-officedocument.presentationml.slideLayout+xml"/>
  <Override PartName="/ppt/slideLayouts/slideLayout912.xml" ContentType="application/vnd.openxmlformats-officedocument.presentationml.slideLayout+xml"/>
  <Override PartName="/ppt/slideLayouts/slideLayout913.xml" ContentType="application/vnd.openxmlformats-officedocument.presentationml.slideLayout+xml"/>
  <Override PartName="/ppt/theme/theme83.xml" ContentType="application/vnd.openxmlformats-officedocument.theme+xml"/>
  <Override PartName="/ppt/slideLayouts/slideLayout914.xml" ContentType="application/vnd.openxmlformats-officedocument.presentationml.slideLayout+xml"/>
  <Override PartName="/ppt/slideLayouts/slideLayout915.xml" ContentType="application/vnd.openxmlformats-officedocument.presentationml.slideLayout+xml"/>
  <Override PartName="/ppt/slideLayouts/slideLayout916.xml" ContentType="application/vnd.openxmlformats-officedocument.presentationml.slideLayout+xml"/>
  <Override PartName="/ppt/slideLayouts/slideLayout917.xml" ContentType="application/vnd.openxmlformats-officedocument.presentationml.slideLayout+xml"/>
  <Override PartName="/ppt/slideLayouts/slideLayout918.xml" ContentType="application/vnd.openxmlformats-officedocument.presentationml.slideLayout+xml"/>
  <Override PartName="/ppt/slideLayouts/slideLayout919.xml" ContentType="application/vnd.openxmlformats-officedocument.presentationml.slideLayout+xml"/>
  <Override PartName="/ppt/slideLayouts/slideLayout920.xml" ContentType="application/vnd.openxmlformats-officedocument.presentationml.slideLayout+xml"/>
  <Override PartName="/ppt/slideLayouts/slideLayout921.xml" ContentType="application/vnd.openxmlformats-officedocument.presentationml.slideLayout+xml"/>
  <Override PartName="/ppt/slideLayouts/slideLayout922.xml" ContentType="application/vnd.openxmlformats-officedocument.presentationml.slideLayout+xml"/>
  <Override PartName="/ppt/slideLayouts/slideLayout923.xml" ContentType="application/vnd.openxmlformats-officedocument.presentationml.slideLayout+xml"/>
  <Override PartName="/ppt/slideLayouts/slideLayout924.xml" ContentType="application/vnd.openxmlformats-officedocument.presentationml.slideLayout+xml"/>
  <Override PartName="/ppt/theme/theme84.xml" ContentType="application/vnd.openxmlformats-officedocument.theme+xml"/>
  <Override PartName="/ppt/slideLayouts/slideLayout925.xml" ContentType="application/vnd.openxmlformats-officedocument.presentationml.slideLayout+xml"/>
  <Override PartName="/ppt/slideLayouts/slideLayout926.xml" ContentType="application/vnd.openxmlformats-officedocument.presentationml.slideLayout+xml"/>
  <Override PartName="/ppt/slideLayouts/slideLayout927.xml" ContentType="application/vnd.openxmlformats-officedocument.presentationml.slideLayout+xml"/>
  <Override PartName="/ppt/slideLayouts/slideLayout928.xml" ContentType="application/vnd.openxmlformats-officedocument.presentationml.slideLayout+xml"/>
  <Override PartName="/ppt/slideLayouts/slideLayout929.xml" ContentType="application/vnd.openxmlformats-officedocument.presentationml.slideLayout+xml"/>
  <Override PartName="/ppt/slideLayouts/slideLayout930.xml" ContentType="application/vnd.openxmlformats-officedocument.presentationml.slideLayout+xml"/>
  <Override PartName="/ppt/slideLayouts/slideLayout931.xml" ContentType="application/vnd.openxmlformats-officedocument.presentationml.slideLayout+xml"/>
  <Override PartName="/ppt/slideLayouts/slideLayout932.xml" ContentType="application/vnd.openxmlformats-officedocument.presentationml.slideLayout+xml"/>
  <Override PartName="/ppt/slideLayouts/slideLayout933.xml" ContentType="application/vnd.openxmlformats-officedocument.presentationml.slideLayout+xml"/>
  <Override PartName="/ppt/slideLayouts/slideLayout934.xml" ContentType="application/vnd.openxmlformats-officedocument.presentationml.slideLayout+xml"/>
  <Override PartName="/ppt/slideLayouts/slideLayout935.xml" ContentType="application/vnd.openxmlformats-officedocument.presentationml.slideLayout+xml"/>
  <Override PartName="/ppt/theme/theme85.xml" ContentType="application/vnd.openxmlformats-officedocument.theme+xml"/>
  <Override PartName="/ppt/slideLayouts/slideLayout936.xml" ContentType="application/vnd.openxmlformats-officedocument.presentationml.slideLayout+xml"/>
  <Override PartName="/ppt/slideLayouts/slideLayout937.xml" ContentType="application/vnd.openxmlformats-officedocument.presentationml.slideLayout+xml"/>
  <Override PartName="/ppt/slideLayouts/slideLayout938.xml" ContentType="application/vnd.openxmlformats-officedocument.presentationml.slideLayout+xml"/>
  <Override PartName="/ppt/slideLayouts/slideLayout939.xml" ContentType="application/vnd.openxmlformats-officedocument.presentationml.slideLayout+xml"/>
  <Override PartName="/ppt/slideLayouts/slideLayout940.xml" ContentType="application/vnd.openxmlformats-officedocument.presentationml.slideLayout+xml"/>
  <Override PartName="/ppt/slideLayouts/slideLayout941.xml" ContentType="application/vnd.openxmlformats-officedocument.presentationml.slideLayout+xml"/>
  <Override PartName="/ppt/slideLayouts/slideLayout942.xml" ContentType="application/vnd.openxmlformats-officedocument.presentationml.slideLayout+xml"/>
  <Override PartName="/ppt/slideLayouts/slideLayout943.xml" ContentType="application/vnd.openxmlformats-officedocument.presentationml.slideLayout+xml"/>
  <Override PartName="/ppt/slideLayouts/slideLayout944.xml" ContentType="application/vnd.openxmlformats-officedocument.presentationml.slideLayout+xml"/>
  <Override PartName="/ppt/slideLayouts/slideLayout945.xml" ContentType="application/vnd.openxmlformats-officedocument.presentationml.slideLayout+xml"/>
  <Override PartName="/ppt/slideLayouts/slideLayout946.xml" ContentType="application/vnd.openxmlformats-officedocument.presentationml.slideLayout+xml"/>
  <Override PartName="/ppt/theme/theme86.xml" ContentType="application/vnd.openxmlformats-officedocument.theme+xml"/>
  <Override PartName="/ppt/slideLayouts/slideLayout947.xml" ContentType="application/vnd.openxmlformats-officedocument.presentationml.slideLayout+xml"/>
  <Override PartName="/ppt/slideLayouts/slideLayout948.xml" ContentType="application/vnd.openxmlformats-officedocument.presentationml.slideLayout+xml"/>
  <Override PartName="/ppt/slideLayouts/slideLayout949.xml" ContentType="application/vnd.openxmlformats-officedocument.presentationml.slideLayout+xml"/>
  <Override PartName="/ppt/slideLayouts/slideLayout950.xml" ContentType="application/vnd.openxmlformats-officedocument.presentationml.slideLayout+xml"/>
  <Override PartName="/ppt/slideLayouts/slideLayout951.xml" ContentType="application/vnd.openxmlformats-officedocument.presentationml.slideLayout+xml"/>
  <Override PartName="/ppt/slideLayouts/slideLayout952.xml" ContentType="application/vnd.openxmlformats-officedocument.presentationml.slideLayout+xml"/>
  <Override PartName="/ppt/slideLayouts/slideLayout953.xml" ContentType="application/vnd.openxmlformats-officedocument.presentationml.slideLayout+xml"/>
  <Override PartName="/ppt/slideLayouts/slideLayout954.xml" ContentType="application/vnd.openxmlformats-officedocument.presentationml.slideLayout+xml"/>
  <Override PartName="/ppt/slideLayouts/slideLayout955.xml" ContentType="application/vnd.openxmlformats-officedocument.presentationml.slideLayout+xml"/>
  <Override PartName="/ppt/slideLayouts/slideLayout956.xml" ContentType="application/vnd.openxmlformats-officedocument.presentationml.slideLayout+xml"/>
  <Override PartName="/ppt/slideLayouts/slideLayout957.xml" ContentType="application/vnd.openxmlformats-officedocument.presentationml.slideLayout+xml"/>
  <Override PartName="/ppt/theme/theme87.xml" ContentType="application/vnd.openxmlformats-officedocument.theme+xml"/>
  <Override PartName="/ppt/theme/theme88.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comments/comment2.xml" ContentType="application/vnd.openxmlformats-officedocument.presentationml.comments+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 id="2147483649" r:id="rId2"/>
    <p:sldMasterId id="2147483650" r:id="rId3"/>
    <p:sldMasterId id="2147483651" r:id="rId4"/>
    <p:sldMasterId id="2147483652" r:id="rId5"/>
    <p:sldMasterId id="2147483653" r:id="rId6"/>
    <p:sldMasterId id="2147483654" r:id="rId7"/>
    <p:sldMasterId id="2147483655" r:id="rId8"/>
    <p:sldMasterId id="2147483656" r:id="rId9"/>
    <p:sldMasterId id="2147483657" r:id="rId10"/>
    <p:sldMasterId id="2147483658" r:id="rId11"/>
    <p:sldMasterId id="2147483659" r:id="rId12"/>
    <p:sldMasterId id="2147483660" r:id="rId13"/>
    <p:sldMasterId id="2147483661" r:id="rId14"/>
    <p:sldMasterId id="2147483662" r:id="rId15"/>
    <p:sldMasterId id="2147483663" r:id="rId16"/>
    <p:sldMasterId id="2147483664" r:id="rId17"/>
    <p:sldMasterId id="2147483665" r:id="rId18"/>
    <p:sldMasterId id="2147483666" r:id="rId19"/>
    <p:sldMasterId id="2147483667" r:id="rId20"/>
    <p:sldMasterId id="2147483668" r:id="rId21"/>
    <p:sldMasterId id="2147483669" r:id="rId22"/>
    <p:sldMasterId id="2147483670" r:id="rId23"/>
    <p:sldMasterId id="2147483671" r:id="rId24"/>
    <p:sldMasterId id="2147483672" r:id="rId25"/>
    <p:sldMasterId id="2147483673" r:id="rId26"/>
    <p:sldMasterId id="2147483674" r:id="rId27"/>
    <p:sldMasterId id="2147483675" r:id="rId28"/>
    <p:sldMasterId id="2147483676" r:id="rId29"/>
    <p:sldMasterId id="2147483677" r:id="rId30"/>
    <p:sldMasterId id="2147483678" r:id="rId31"/>
    <p:sldMasterId id="2147483679" r:id="rId32"/>
    <p:sldMasterId id="2147483680" r:id="rId33"/>
    <p:sldMasterId id="2147483681" r:id="rId34"/>
    <p:sldMasterId id="2147483682" r:id="rId35"/>
    <p:sldMasterId id="2147483683" r:id="rId36"/>
    <p:sldMasterId id="2147483684" r:id="rId37"/>
    <p:sldMasterId id="2147483685" r:id="rId38"/>
    <p:sldMasterId id="2147483686" r:id="rId39"/>
    <p:sldMasterId id="2147483687" r:id="rId40"/>
    <p:sldMasterId id="2147483688" r:id="rId41"/>
    <p:sldMasterId id="2147483689" r:id="rId42"/>
    <p:sldMasterId id="2147483690" r:id="rId43"/>
    <p:sldMasterId id="2147483691" r:id="rId44"/>
    <p:sldMasterId id="2147483692" r:id="rId45"/>
    <p:sldMasterId id="2147483693" r:id="rId46"/>
    <p:sldMasterId id="2147483694" r:id="rId47"/>
    <p:sldMasterId id="2147483695" r:id="rId48"/>
    <p:sldMasterId id="2147483696" r:id="rId49"/>
    <p:sldMasterId id="2147483697" r:id="rId50"/>
    <p:sldMasterId id="2147483698" r:id="rId51"/>
    <p:sldMasterId id="2147483699" r:id="rId52"/>
    <p:sldMasterId id="2147483700" r:id="rId53"/>
    <p:sldMasterId id="2147483701" r:id="rId54"/>
    <p:sldMasterId id="2147483702" r:id="rId55"/>
    <p:sldMasterId id="2147483703" r:id="rId56"/>
    <p:sldMasterId id="2147483704" r:id="rId57"/>
    <p:sldMasterId id="2147483705" r:id="rId58"/>
    <p:sldMasterId id="2147483706" r:id="rId59"/>
    <p:sldMasterId id="2147483707" r:id="rId60"/>
    <p:sldMasterId id="2147483708" r:id="rId61"/>
    <p:sldMasterId id="2147483709" r:id="rId62"/>
    <p:sldMasterId id="2147483710" r:id="rId63"/>
    <p:sldMasterId id="2147483711" r:id="rId64"/>
    <p:sldMasterId id="2147483712" r:id="rId65"/>
    <p:sldMasterId id="2147483713" r:id="rId66"/>
    <p:sldMasterId id="2147483714" r:id="rId67"/>
    <p:sldMasterId id="2147483715" r:id="rId68"/>
    <p:sldMasterId id="2147483716" r:id="rId69"/>
    <p:sldMasterId id="2147483717" r:id="rId70"/>
    <p:sldMasterId id="2147483718" r:id="rId71"/>
    <p:sldMasterId id="2147483719" r:id="rId72"/>
    <p:sldMasterId id="2147483720" r:id="rId73"/>
    <p:sldMasterId id="2147483721" r:id="rId74"/>
    <p:sldMasterId id="2147483722" r:id="rId75"/>
    <p:sldMasterId id="2147483723" r:id="rId76"/>
    <p:sldMasterId id="2147483724" r:id="rId77"/>
    <p:sldMasterId id="2147483725" r:id="rId78"/>
    <p:sldMasterId id="2147483726" r:id="rId79"/>
    <p:sldMasterId id="2147483727" r:id="rId80"/>
    <p:sldMasterId id="2147483728" r:id="rId81"/>
    <p:sldMasterId id="2147483729" r:id="rId82"/>
    <p:sldMasterId id="2147483730" r:id="rId83"/>
    <p:sldMasterId id="2147483731" r:id="rId84"/>
    <p:sldMasterId id="2147483732" r:id="rId85"/>
    <p:sldMasterId id="2147483733" r:id="rId86"/>
    <p:sldMasterId id="2147483734" r:id="rId87"/>
  </p:sldMasterIdLst>
  <p:notesMasterIdLst>
    <p:notesMasterId r:id="rId224"/>
  </p:notesMasterIdLst>
  <p:sldIdLst>
    <p:sldId id="264" r:id="rId88"/>
    <p:sldId id="318" r:id="rId89"/>
    <p:sldId id="277" r:id="rId90"/>
    <p:sldId id="359" r:id="rId91"/>
    <p:sldId id="275" r:id="rId92"/>
    <p:sldId id="427" r:id="rId93"/>
    <p:sldId id="428" r:id="rId94"/>
    <p:sldId id="429" r:id="rId95"/>
    <p:sldId id="430" r:id="rId96"/>
    <p:sldId id="431" r:id="rId97"/>
    <p:sldId id="432" r:id="rId98"/>
    <p:sldId id="433" r:id="rId99"/>
    <p:sldId id="256" r:id="rId100"/>
    <p:sldId id="351" r:id="rId101"/>
    <p:sldId id="271" r:id="rId102"/>
    <p:sldId id="272" r:id="rId103"/>
    <p:sldId id="273" r:id="rId104"/>
    <p:sldId id="322" r:id="rId105"/>
    <p:sldId id="323" r:id="rId106"/>
    <p:sldId id="369" r:id="rId107"/>
    <p:sldId id="374" r:id="rId108"/>
    <p:sldId id="376" r:id="rId109"/>
    <p:sldId id="405" r:id="rId110"/>
    <p:sldId id="283" r:id="rId111"/>
    <p:sldId id="352" r:id="rId112"/>
    <p:sldId id="410" r:id="rId113"/>
    <p:sldId id="412" r:id="rId114"/>
    <p:sldId id="411" r:id="rId115"/>
    <p:sldId id="361" r:id="rId116"/>
    <p:sldId id="319" r:id="rId117"/>
    <p:sldId id="282" r:id="rId118"/>
    <p:sldId id="362" r:id="rId119"/>
    <p:sldId id="285" r:id="rId120"/>
    <p:sldId id="286" r:id="rId121"/>
    <p:sldId id="363" r:id="rId122"/>
    <p:sldId id="324" r:id="rId123"/>
    <p:sldId id="289" r:id="rId124"/>
    <p:sldId id="290" r:id="rId125"/>
    <p:sldId id="434" r:id="rId126"/>
    <p:sldId id="435" r:id="rId127"/>
    <p:sldId id="436" r:id="rId128"/>
    <p:sldId id="437" r:id="rId129"/>
    <p:sldId id="438" r:id="rId130"/>
    <p:sldId id="439" r:id="rId131"/>
    <p:sldId id="440" r:id="rId132"/>
    <p:sldId id="441" r:id="rId133"/>
    <p:sldId id="442" r:id="rId134"/>
    <p:sldId id="443" r:id="rId135"/>
    <p:sldId id="444" r:id="rId136"/>
    <p:sldId id="445" r:id="rId137"/>
    <p:sldId id="446" r:id="rId138"/>
    <p:sldId id="447" r:id="rId139"/>
    <p:sldId id="448" r:id="rId140"/>
    <p:sldId id="449" r:id="rId141"/>
    <p:sldId id="450" r:id="rId142"/>
    <p:sldId id="451" r:id="rId143"/>
    <p:sldId id="452" r:id="rId144"/>
    <p:sldId id="453" r:id="rId145"/>
    <p:sldId id="454" r:id="rId146"/>
    <p:sldId id="455" r:id="rId147"/>
    <p:sldId id="316" r:id="rId148"/>
    <p:sldId id="326" r:id="rId149"/>
    <p:sldId id="365" r:id="rId150"/>
    <p:sldId id="325" r:id="rId151"/>
    <p:sldId id="327" r:id="rId152"/>
    <p:sldId id="366" r:id="rId153"/>
    <p:sldId id="320" r:id="rId154"/>
    <p:sldId id="317" r:id="rId155"/>
    <p:sldId id="357" r:id="rId156"/>
    <p:sldId id="356" r:id="rId157"/>
    <p:sldId id="367" r:id="rId158"/>
    <p:sldId id="329" r:id="rId159"/>
    <p:sldId id="330" r:id="rId160"/>
    <p:sldId id="358" r:id="rId161"/>
    <p:sldId id="368" r:id="rId162"/>
    <p:sldId id="331" r:id="rId163"/>
    <p:sldId id="332" r:id="rId164"/>
    <p:sldId id="380" r:id="rId165"/>
    <p:sldId id="379" r:id="rId166"/>
    <p:sldId id="334" r:id="rId167"/>
    <p:sldId id="335" r:id="rId168"/>
    <p:sldId id="375" r:id="rId169"/>
    <p:sldId id="336" r:id="rId170"/>
    <p:sldId id="338" r:id="rId171"/>
    <p:sldId id="339" r:id="rId172"/>
    <p:sldId id="388" r:id="rId173"/>
    <p:sldId id="389" r:id="rId174"/>
    <p:sldId id="390" r:id="rId175"/>
    <p:sldId id="391" r:id="rId176"/>
    <p:sldId id="392" r:id="rId177"/>
    <p:sldId id="393" r:id="rId178"/>
    <p:sldId id="394" r:id="rId179"/>
    <p:sldId id="370" r:id="rId180"/>
    <p:sldId id="257" r:id="rId181"/>
    <p:sldId id="259" r:id="rId182"/>
    <p:sldId id="260" r:id="rId183"/>
    <p:sldId id="456" r:id="rId184"/>
    <p:sldId id="262" r:id="rId185"/>
    <p:sldId id="265" r:id="rId186"/>
    <p:sldId id="266" r:id="rId187"/>
    <p:sldId id="267" r:id="rId188"/>
    <p:sldId id="274" r:id="rId189"/>
    <p:sldId id="280" r:id="rId190"/>
    <p:sldId id="268" r:id="rId191"/>
    <p:sldId id="269" r:id="rId192"/>
    <p:sldId id="340" r:id="rId193"/>
    <p:sldId id="341" r:id="rId194"/>
    <p:sldId id="382" r:id="rId195"/>
    <p:sldId id="383" r:id="rId196"/>
    <p:sldId id="371" r:id="rId197"/>
    <p:sldId id="457" r:id="rId198"/>
    <p:sldId id="458" r:id="rId199"/>
    <p:sldId id="459" r:id="rId200"/>
    <p:sldId id="460" r:id="rId201"/>
    <p:sldId id="461" r:id="rId202"/>
    <p:sldId id="462" r:id="rId203"/>
    <p:sldId id="463" r:id="rId204"/>
    <p:sldId id="464" r:id="rId205"/>
    <p:sldId id="465" r:id="rId206"/>
    <p:sldId id="466" r:id="rId207"/>
    <p:sldId id="467" r:id="rId208"/>
    <p:sldId id="468" r:id="rId209"/>
    <p:sldId id="469" r:id="rId210"/>
    <p:sldId id="470" r:id="rId211"/>
    <p:sldId id="471" r:id="rId212"/>
    <p:sldId id="472" r:id="rId213"/>
    <p:sldId id="473" r:id="rId214"/>
    <p:sldId id="349" r:id="rId215"/>
    <p:sldId id="350" r:id="rId216"/>
    <p:sldId id="418" r:id="rId217"/>
    <p:sldId id="347" r:id="rId218"/>
    <p:sldId id="348" r:id="rId219"/>
    <p:sldId id="384" r:id="rId220"/>
    <p:sldId id="419" r:id="rId221"/>
    <p:sldId id="258" r:id="rId222"/>
    <p:sldId id="276" r:id="rId223"/>
  </p:sldIdLst>
  <p:sldSz cx="13004800" cy="9753600"/>
  <p:notesSz cx="6858000" cy="9144000"/>
  <p:defaultTextStyle>
    <a:defPPr>
      <a:defRPr lang="en-US"/>
    </a:defPPr>
    <a:lvl1pPr algn="ctr" rtl="0" fontAlgn="base">
      <a:spcBef>
        <a:spcPct val="0"/>
      </a:spcBef>
      <a:spcAft>
        <a:spcPct val="0"/>
      </a:spcAft>
      <a:defRPr sz="4000" kern="1200">
        <a:solidFill>
          <a:srgbClr val="FFFFFF"/>
        </a:solidFill>
        <a:latin typeface="Gill Sans" charset="0"/>
        <a:ea typeface="ヒラギノ角ゴ ProN W3" charset="0"/>
        <a:cs typeface="ヒラギノ角ゴ ProN W3" charset="0"/>
        <a:sym typeface="Gill Sans" charset="0"/>
      </a:defRPr>
    </a:lvl1pPr>
    <a:lvl2pPr marL="457200" algn="ctr" rtl="0" fontAlgn="base">
      <a:spcBef>
        <a:spcPct val="0"/>
      </a:spcBef>
      <a:spcAft>
        <a:spcPct val="0"/>
      </a:spcAft>
      <a:defRPr sz="4000" kern="1200">
        <a:solidFill>
          <a:srgbClr val="FFFFFF"/>
        </a:solidFill>
        <a:latin typeface="Gill Sans" charset="0"/>
        <a:ea typeface="ヒラギノ角ゴ ProN W3" charset="0"/>
        <a:cs typeface="ヒラギノ角ゴ ProN W3" charset="0"/>
        <a:sym typeface="Gill Sans" charset="0"/>
      </a:defRPr>
    </a:lvl2pPr>
    <a:lvl3pPr marL="914400" algn="ctr" rtl="0" fontAlgn="base">
      <a:spcBef>
        <a:spcPct val="0"/>
      </a:spcBef>
      <a:spcAft>
        <a:spcPct val="0"/>
      </a:spcAft>
      <a:defRPr sz="4000" kern="1200">
        <a:solidFill>
          <a:srgbClr val="FFFFFF"/>
        </a:solidFill>
        <a:latin typeface="Gill Sans" charset="0"/>
        <a:ea typeface="ヒラギノ角ゴ ProN W3" charset="0"/>
        <a:cs typeface="ヒラギノ角ゴ ProN W3" charset="0"/>
        <a:sym typeface="Gill Sans" charset="0"/>
      </a:defRPr>
    </a:lvl3pPr>
    <a:lvl4pPr marL="1371600" algn="ctr" rtl="0" fontAlgn="base">
      <a:spcBef>
        <a:spcPct val="0"/>
      </a:spcBef>
      <a:spcAft>
        <a:spcPct val="0"/>
      </a:spcAft>
      <a:defRPr sz="4000" kern="1200">
        <a:solidFill>
          <a:srgbClr val="FFFFFF"/>
        </a:solidFill>
        <a:latin typeface="Gill Sans" charset="0"/>
        <a:ea typeface="ヒラギノ角ゴ ProN W3" charset="0"/>
        <a:cs typeface="ヒラギノ角ゴ ProN W3" charset="0"/>
        <a:sym typeface="Gill Sans" charset="0"/>
      </a:defRPr>
    </a:lvl4pPr>
    <a:lvl5pPr marL="1828800" algn="ctr" rtl="0" fontAlgn="base">
      <a:spcBef>
        <a:spcPct val="0"/>
      </a:spcBef>
      <a:spcAft>
        <a:spcPct val="0"/>
      </a:spcAft>
      <a:defRPr sz="4000" kern="1200">
        <a:solidFill>
          <a:srgbClr val="FFFFFF"/>
        </a:solidFill>
        <a:latin typeface="Gill Sans" charset="0"/>
        <a:ea typeface="ヒラギノ角ゴ ProN W3" charset="0"/>
        <a:cs typeface="ヒラギノ角ゴ ProN W3" charset="0"/>
        <a:sym typeface="Gill Sans" charset="0"/>
      </a:defRPr>
    </a:lvl5pPr>
    <a:lvl6pPr marL="2286000" algn="l" defTabSz="457200" rtl="0" eaLnBrk="1" latinLnBrk="0" hangingPunct="1">
      <a:defRPr sz="4000" kern="1200">
        <a:solidFill>
          <a:srgbClr val="FFFFFF"/>
        </a:solidFill>
        <a:latin typeface="Gill Sans" charset="0"/>
        <a:ea typeface="ヒラギノ角ゴ ProN W3" charset="0"/>
        <a:cs typeface="ヒラギノ角ゴ ProN W3" charset="0"/>
        <a:sym typeface="Gill Sans" charset="0"/>
      </a:defRPr>
    </a:lvl6pPr>
    <a:lvl7pPr marL="2743200" algn="l" defTabSz="457200" rtl="0" eaLnBrk="1" latinLnBrk="0" hangingPunct="1">
      <a:defRPr sz="4000" kern="1200">
        <a:solidFill>
          <a:srgbClr val="FFFFFF"/>
        </a:solidFill>
        <a:latin typeface="Gill Sans" charset="0"/>
        <a:ea typeface="ヒラギノ角ゴ ProN W3" charset="0"/>
        <a:cs typeface="ヒラギノ角ゴ ProN W3" charset="0"/>
        <a:sym typeface="Gill Sans" charset="0"/>
      </a:defRPr>
    </a:lvl7pPr>
    <a:lvl8pPr marL="3200400" algn="l" defTabSz="457200" rtl="0" eaLnBrk="1" latinLnBrk="0" hangingPunct="1">
      <a:defRPr sz="4000" kern="1200">
        <a:solidFill>
          <a:srgbClr val="FFFFFF"/>
        </a:solidFill>
        <a:latin typeface="Gill Sans" charset="0"/>
        <a:ea typeface="ヒラギノ角ゴ ProN W3" charset="0"/>
        <a:cs typeface="ヒラギノ角ゴ ProN W3" charset="0"/>
        <a:sym typeface="Gill Sans" charset="0"/>
      </a:defRPr>
    </a:lvl8pPr>
    <a:lvl9pPr marL="3657600" algn="l" defTabSz="457200" rtl="0" eaLnBrk="1" latinLnBrk="0" hangingPunct="1">
      <a:defRPr sz="4000" kern="1200">
        <a:solidFill>
          <a:srgbClr val="FFFFFF"/>
        </a:solidFill>
        <a:latin typeface="Gill Sans" charset="0"/>
        <a:ea typeface="ヒラギノ角ゴ ProN W3" charset="0"/>
        <a:cs typeface="ヒラギノ角ゴ ProN W3" charset="0"/>
        <a:sym typeface="Gill Sans" charset="0"/>
      </a:defRPr>
    </a:lvl9pPr>
  </p:defaultTextStyle>
  <p:extLst>
    <p:ext uri="{521415D9-36F7-43E2-AB2F-B90AF26B5E84}">
      <p14:sectionLst xmlns:p14="http://schemas.microsoft.com/office/powerpoint/2010/main">
        <p14:section name="Default Section" id="{E26983AB-B851-BB47-8E05-03016E8A3D36}">
          <p14:sldIdLst>
            <p14:sldId id="264"/>
          </p14:sldIdLst>
        </p14:section>
        <p14:section name="House of Cards" id="{327C69D5-FF75-CC4B-9084-077F0A678030}">
          <p14:sldIdLst>
            <p14:sldId id="318"/>
            <p14:sldId id="277"/>
            <p14:sldId id="359"/>
          </p14:sldIdLst>
        </p14:section>
        <p14:section name="Assessment Printout Review" id="{AA0BDF45-CA00-EB40-B30B-9765DDE917CE}">
          <p14:sldIdLst>
            <p14:sldId id="275"/>
          </p14:sldIdLst>
        </p14:section>
        <p14:section name="PREssessment" id="{B2B7C865-FF65-EE4D-97CF-C914183CFC53}">
          <p14:sldIdLst>
            <p14:sldId id="427"/>
            <p14:sldId id="428"/>
            <p14:sldId id="429"/>
            <p14:sldId id="430"/>
            <p14:sldId id="431"/>
            <p14:sldId id="432"/>
            <p14:sldId id="433"/>
          </p14:sldIdLst>
        </p14:section>
        <p14:section name="DISCovering DISC" id="{7CE2A4B2-01D6-3E4A-8615-052AB93D8D46}">
          <p14:sldIdLst>
            <p14:sldId id="256"/>
            <p14:sldId id="351"/>
            <p14:sldId id="271"/>
            <p14:sldId id="272"/>
            <p14:sldId id="273"/>
            <p14:sldId id="322"/>
            <p14:sldId id="323"/>
            <p14:sldId id="369"/>
            <p14:sldId id="374"/>
            <p14:sldId id="376"/>
            <p14:sldId id="405"/>
          </p14:sldIdLst>
        </p14:section>
        <p14:section name="Drivers, Lies &amp; Emotions" id="{11FE7045-F066-D849-B2BC-60EA299BF38E}">
          <p14:sldIdLst>
            <p14:sldId id="283"/>
            <p14:sldId id="352"/>
            <p14:sldId id="410"/>
            <p14:sldId id="412"/>
            <p14:sldId id="411"/>
            <p14:sldId id="361"/>
          </p14:sldIdLst>
        </p14:section>
        <p14:section name="Banners" id="{F041B169-F494-EA41-917B-96933168E75C}">
          <p14:sldIdLst>
            <p14:sldId id="319"/>
            <p14:sldId id="282"/>
            <p14:sldId id="362"/>
          </p14:sldIdLst>
        </p14:section>
        <p14:section name="Unpacking DISC" id="{3E8439AE-FD6B-9F41-A183-28B9D330B7EE}">
          <p14:sldIdLst>
            <p14:sldId id="285"/>
            <p14:sldId id="286"/>
            <p14:sldId id="363"/>
          </p14:sldIdLst>
        </p14:section>
        <p14:section name="Exercise: Early Bird vs. Second Mouse" id="{B850884D-D750-C046-910A-B75FECD04E9B}">
          <p14:sldIdLst>
            <p14:sldId id="324"/>
            <p14:sldId id="289"/>
            <p14:sldId id="290"/>
          </p14:sldIdLst>
        </p14:section>
        <p14:section name="Leadership Aptitudes" id="{FD339D72-3B24-2347-BF49-3BFF64F24FBC}">
          <p14:sldIdLst>
            <p14:sldId id="434"/>
            <p14:sldId id="435"/>
            <p14:sldId id="436"/>
            <p14:sldId id="437"/>
            <p14:sldId id="438"/>
            <p14:sldId id="439"/>
            <p14:sldId id="440"/>
            <p14:sldId id="441"/>
            <p14:sldId id="442"/>
            <p14:sldId id="443"/>
            <p14:sldId id="444"/>
            <p14:sldId id="445"/>
            <p14:sldId id="446"/>
            <p14:sldId id="447"/>
            <p14:sldId id="448"/>
            <p14:sldId id="449"/>
            <p14:sldId id="450"/>
            <p14:sldId id="451"/>
            <p14:sldId id="452"/>
            <p14:sldId id="453"/>
            <p14:sldId id="454"/>
            <p14:sldId id="455"/>
          </p14:sldIdLst>
        </p14:section>
        <p14:section name="Understanding Your Aptitudes" id="{EE3E7177-76D2-4B42-88C9-313C68A6F987}">
          <p14:sldIdLst>
            <p14:sldId id="316"/>
            <p14:sldId id="326"/>
            <p14:sldId id="365"/>
          </p14:sldIdLst>
        </p14:section>
        <p14:section name="Descriptors" id="{E82536CC-BF66-2349-87D9-DF04307D46B9}">
          <p14:sldIdLst>
            <p14:sldId id="325"/>
            <p14:sldId id="327"/>
            <p14:sldId id="366"/>
          </p14:sldIdLst>
        </p14:section>
        <p14:section name="Exercise: Leadership Opportunity" id="{753A41CB-7867-D544-B8D6-D34162835826}">
          <p14:sldIdLst>
            <p14:sldId id="320"/>
            <p14:sldId id="317"/>
            <p14:sldId id="357"/>
            <p14:sldId id="356"/>
            <p14:sldId id="367"/>
          </p14:sldIdLst>
        </p14:section>
        <p14:section name="Communicating Primary DISC Types" id="{1F38D128-5B2D-4F43-8862-E46F9B82A14A}">
          <p14:sldIdLst>
            <p14:sldId id="329"/>
            <p14:sldId id="330"/>
            <p14:sldId id="358"/>
            <p14:sldId id="368"/>
          </p14:sldIdLst>
        </p14:section>
        <p14:section name="Natural vs. Adapted Style" id="{71B5A3E0-0AEE-D641-A442-AB15A9D7F627}">
          <p14:sldIdLst>
            <p14:sldId id="331"/>
            <p14:sldId id="332"/>
            <p14:sldId id="380"/>
            <p14:sldId id="379"/>
          </p14:sldIdLst>
        </p14:section>
        <p14:section name="Exercise: The Best of each Type" id="{D22A4CE9-5661-DE49-B46A-1B4813E2D18E}">
          <p14:sldIdLst>
            <p14:sldId id="334"/>
            <p14:sldId id="335"/>
            <p14:sldId id="375"/>
            <p14:sldId id="336"/>
          </p14:sldIdLst>
        </p14:section>
        <p14:section name="Team DISC Wheel (Printout)" id="{8437F3C1-983F-FA42-A5ED-FF29A315A935}">
          <p14:sldIdLst>
            <p14:sldId id="338"/>
            <p14:sldId id="339"/>
            <p14:sldId id="388"/>
            <p14:sldId id="389"/>
            <p14:sldId id="390"/>
            <p14:sldId id="391"/>
            <p14:sldId id="392"/>
            <p14:sldId id="393"/>
            <p14:sldId id="394"/>
            <p14:sldId id="370"/>
          </p14:sldIdLst>
        </p14:section>
        <p14:section name="Team DISC Wheel (PREssessment)" id="{73E8F87E-4B1A-0548-B9B4-9AB6C2293EA8}">
          <p14:sldIdLst>
            <p14:sldId id="257"/>
            <p14:sldId id="259"/>
            <p14:sldId id="260"/>
            <p14:sldId id="456"/>
            <p14:sldId id="262"/>
            <p14:sldId id="265"/>
            <p14:sldId id="266"/>
            <p14:sldId id="267"/>
            <p14:sldId id="274"/>
            <p14:sldId id="280"/>
            <p14:sldId id="268"/>
            <p14:sldId id="269"/>
          </p14:sldIdLst>
        </p14:section>
        <p14:section name="Bringing DISC Home" id="{8AA42AA1-720D-1E40-A3B4-25CAA56C2568}">
          <p14:sldIdLst>
            <p14:sldId id="340"/>
            <p14:sldId id="341"/>
            <p14:sldId id="382"/>
            <p14:sldId id="383"/>
            <p14:sldId id="371"/>
          </p14:sldIdLst>
        </p14:section>
        <p14:section name="DISC Communication Tracking" id="{DD27D362-3CB3-A849-970E-7ACB8A148EE0}">
          <p14:sldIdLst>
            <p14:sldId id="457"/>
            <p14:sldId id="458"/>
            <p14:sldId id="459"/>
            <p14:sldId id="460"/>
            <p14:sldId id="461"/>
            <p14:sldId id="462"/>
            <p14:sldId id="463"/>
            <p14:sldId id="464"/>
            <p14:sldId id="465"/>
            <p14:sldId id="466"/>
            <p14:sldId id="467"/>
            <p14:sldId id="468"/>
            <p14:sldId id="469"/>
            <p14:sldId id="470"/>
            <p14:sldId id="471"/>
            <p14:sldId id="472"/>
            <p14:sldId id="473"/>
          </p14:sldIdLst>
        </p14:section>
        <p14:section name="Exercise: Development Plan" id="{DC69503F-3F26-1B4D-BBD2-BCD74F0E74ED}">
          <p14:sldIdLst>
            <p14:sldId id="349"/>
            <p14:sldId id="350"/>
            <p14:sldId id="418"/>
          </p14:sldIdLst>
        </p14:section>
        <p14:section name="Quick Reference Guide" id="{20408401-3BE5-1141-B8BF-B4D7669F80A1}">
          <p14:sldIdLst>
            <p14:sldId id="347"/>
            <p14:sldId id="348"/>
            <p14:sldId id="384"/>
            <p14:sldId id="419"/>
          </p14:sldIdLst>
        </p14:section>
        <p14:section name="Extra Slides" id="{188724DD-F4FC-7F4B-A1F2-1A602B4963D7}">
          <p14:sldIdLst>
            <p14:sldId id="258"/>
            <p14:sldId id="276"/>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ason Hedge" initials="JH" lastIdx="2"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4" autoAdjust="0"/>
    <p:restoredTop sz="78136" autoAdjust="0"/>
  </p:normalViewPr>
  <p:slideViewPr>
    <p:cSldViewPr>
      <p:cViewPr>
        <p:scale>
          <a:sx n="54" d="100"/>
          <a:sy n="54" d="100"/>
        </p:scale>
        <p:origin x="-1176" y="-120"/>
      </p:cViewPr>
      <p:guideLst>
        <p:guide orient="horz" pos="3072"/>
        <p:guide pos="409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42" Type="http://schemas.openxmlformats.org/officeDocument/2006/relationships/slide" Target="slides/slide55.xml"/><Relationship Id="rId143" Type="http://schemas.openxmlformats.org/officeDocument/2006/relationships/slide" Target="slides/slide56.xml"/><Relationship Id="rId144" Type="http://schemas.openxmlformats.org/officeDocument/2006/relationships/slide" Target="slides/slide57.xml"/><Relationship Id="rId145" Type="http://schemas.openxmlformats.org/officeDocument/2006/relationships/slide" Target="slides/slide58.xml"/><Relationship Id="rId146" Type="http://schemas.openxmlformats.org/officeDocument/2006/relationships/slide" Target="slides/slide59.xml"/><Relationship Id="rId147" Type="http://schemas.openxmlformats.org/officeDocument/2006/relationships/slide" Target="slides/slide60.xml"/><Relationship Id="rId148" Type="http://schemas.openxmlformats.org/officeDocument/2006/relationships/slide" Target="slides/slide61.xml"/><Relationship Id="rId149" Type="http://schemas.openxmlformats.org/officeDocument/2006/relationships/slide" Target="slides/slide62.xml"/><Relationship Id="rId180" Type="http://schemas.openxmlformats.org/officeDocument/2006/relationships/slide" Target="slides/slide93.xml"/><Relationship Id="rId181" Type="http://schemas.openxmlformats.org/officeDocument/2006/relationships/slide" Target="slides/slide94.xml"/><Relationship Id="rId182" Type="http://schemas.openxmlformats.org/officeDocument/2006/relationships/slide" Target="slides/slide95.xml"/><Relationship Id="rId40" Type="http://schemas.openxmlformats.org/officeDocument/2006/relationships/slideMaster" Target="slideMasters/slideMaster40.xml"/><Relationship Id="rId41" Type="http://schemas.openxmlformats.org/officeDocument/2006/relationships/slideMaster" Target="slideMasters/slideMaster41.xml"/><Relationship Id="rId42" Type="http://schemas.openxmlformats.org/officeDocument/2006/relationships/slideMaster" Target="slideMasters/slideMaster42.xml"/><Relationship Id="rId43" Type="http://schemas.openxmlformats.org/officeDocument/2006/relationships/slideMaster" Target="slideMasters/slideMaster43.xml"/><Relationship Id="rId44" Type="http://schemas.openxmlformats.org/officeDocument/2006/relationships/slideMaster" Target="slideMasters/slideMaster44.xml"/><Relationship Id="rId45" Type="http://schemas.openxmlformats.org/officeDocument/2006/relationships/slideMaster" Target="slideMasters/slideMaster45.xml"/><Relationship Id="rId46" Type="http://schemas.openxmlformats.org/officeDocument/2006/relationships/slideMaster" Target="slideMasters/slideMaster46.xml"/><Relationship Id="rId47" Type="http://schemas.openxmlformats.org/officeDocument/2006/relationships/slideMaster" Target="slideMasters/slideMaster47.xml"/><Relationship Id="rId48" Type="http://schemas.openxmlformats.org/officeDocument/2006/relationships/slideMaster" Target="slideMasters/slideMaster48.xml"/><Relationship Id="rId49" Type="http://schemas.openxmlformats.org/officeDocument/2006/relationships/slideMaster" Target="slideMasters/slideMaster49.xml"/><Relationship Id="rId183" Type="http://schemas.openxmlformats.org/officeDocument/2006/relationships/slide" Target="slides/slide96.xml"/><Relationship Id="rId184" Type="http://schemas.openxmlformats.org/officeDocument/2006/relationships/slide" Target="slides/slide97.xml"/><Relationship Id="rId185" Type="http://schemas.openxmlformats.org/officeDocument/2006/relationships/slide" Target="slides/slide98.xml"/><Relationship Id="rId186" Type="http://schemas.openxmlformats.org/officeDocument/2006/relationships/slide" Target="slides/slide99.xml"/><Relationship Id="rId187" Type="http://schemas.openxmlformats.org/officeDocument/2006/relationships/slide" Target="slides/slide100.xml"/><Relationship Id="rId188" Type="http://schemas.openxmlformats.org/officeDocument/2006/relationships/slide" Target="slides/slide101.xml"/><Relationship Id="rId189" Type="http://schemas.openxmlformats.org/officeDocument/2006/relationships/slide" Target="slides/slide102.xml"/><Relationship Id="rId220" Type="http://schemas.openxmlformats.org/officeDocument/2006/relationships/slide" Target="slides/slide133.xml"/><Relationship Id="rId221" Type="http://schemas.openxmlformats.org/officeDocument/2006/relationships/slide" Target="slides/slide134.xml"/><Relationship Id="rId222" Type="http://schemas.openxmlformats.org/officeDocument/2006/relationships/slide" Target="slides/slide135.xml"/><Relationship Id="rId223" Type="http://schemas.openxmlformats.org/officeDocument/2006/relationships/slide" Target="slides/slide136.xml"/><Relationship Id="rId80" Type="http://schemas.openxmlformats.org/officeDocument/2006/relationships/slideMaster" Target="slideMasters/slideMaster80.xml"/><Relationship Id="rId81" Type="http://schemas.openxmlformats.org/officeDocument/2006/relationships/slideMaster" Target="slideMasters/slideMaster81.xml"/><Relationship Id="rId82" Type="http://schemas.openxmlformats.org/officeDocument/2006/relationships/slideMaster" Target="slideMasters/slideMaster82.xml"/><Relationship Id="rId83" Type="http://schemas.openxmlformats.org/officeDocument/2006/relationships/slideMaster" Target="slideMasters/slideMaster83.xml"/><Relationship Id="rId84" Type="http://schemas.openxmlformats.org/officeDocument/2006/relationships/slideMaster" Target="slideMasters/slideMaster84.xml"/><Relationship Id="rId85" Type="http://schemas.openxmlformats.org/officeDocument/2006/relationships/slideMaster" Target="slideMasters/slideMaster85.xml"/><Relationship Id="rId86" Type="http://schemas.openxmlformats.org/officeDocument/2006/relationships/slideMaster" Target="slideMasters/slideMaster86.xml"/><Relationship Id="rId87" Type="http://schemas.openxmlformats.org/officeDocument/2006/relationships/slideMaster" Target="slideMasters/slideMaster87.xml"/><Relationship Id="rId88" Type="http://schemas.openxmlformats.org/officeDocument/2006/relationships/slide" Target="slides/slide1.xml"/><Relationship Id="rId89" Type="http://schemas.openxmlformats.org/officeDocument/2006/relationships/slide" Target="slides/slide2.xml"/><Relationship Id="rId224" Type="http://schemas.openxmlformats.org/officeDocument/2006/relationships/notesMaster" Target="notesMasters/notesMaster1.xml"/><Relationship Id="rId225" Type="http://schemas.openxmlformats.org/officeDocument/2006/relationships/printerSettings" Target="printerSettings/printerSettings1.bin"/><Relationship Id="rId226" Type="http://schemas.openxmlformats.org/officeDocument/2006/relationships/commentAuthors" Target="commentAuthors.xml"/><Relationship Id="rId227" Type="http://schemas.openxmlformats.org/officeDocument/2006/relationships/presProps" Target="presProps.xml"/><Relationship Id="rId228" Type="http://schemas.openxmlformats.org/officeDocument/2006/relationships/viewProps" Target="viewProps.xml"/><Relationship Id="rId229" Type="http://schemas.openxmlformats.org/officeDocument/2006/relationships/theme" Target="theme/theme1.xml"/><Relationship Id="rId110" Type="http://schemas.openxmlformats.org/officeDocument/2006/relationships/slide" Target="slides/slide23.xml"/><Relationship Id="rId111" Type="http://schemas.openxmlformats.org/officeDocument/2006/relationships/slide" Target="slides/slide24.xml"/><Relationship Id="rId112" Type="http://schemas.openxmlformats.org/officeDocument/2006/relationships/slide" Target="slides/slide25.xml"/><Relationship Id="rId113" Type="http://schemas.openxmlformats.org/officeDocument/2006/relationships/slide" Target="slides/slide26.xml"/><Relationship Id="rId114" Type="http://schemas.openxmlformats.org/officeDocument/2006/relationships/slide" Target="slides/slide27.xml"/><Relationship Id="rId115" Type="http://schemas.openxmlformats.org/officeDocument/2006/relationships/slide" Target="slides/slide28.xml"/><Relationship Id="rId116" Type="http://schemas.openxmlformats.org/officeDocument/2006/relationships/slide" Target="slides/slide29.xml"/><Relationship Id="rId117" Type="http://schemas.openxmlformats.org/officeDocument/2006/relationships/slide" Target="slides/slide30.xml"/><Relationship Id="rId118" Type="http://schemas.openxmlformats.org/officeDocument/2006/relationships/slide" Target="slides/slide31.xml"/><Relationship Id="rId119" Type="http://schemas.openxmlformats.org/officeDocument/2006/relationships/slide" Target="slides/slide32.xml"/><Relationship Id="rId150" Type="http://schemas.openxmlformats.org/officeDocument/2006/relationships/slide" Target="slides/slide63.xml"/><Relationship Id="rId151" Type="http://schemas.openxmlformats.org/officeDocument/2006/relationships/slide" Target="slides/slide64.xml"/><Relationship Id="rId152" Type="http://schemas.openxmlformats.org/officeDocument/2006/relationships/slide" Target="slides/slide65.xml"/><Relationship Id="rId10" Type="http://schemas.openxmlformats.org/officeDocument/2006/relationships/slideMaster" Target="slideMasters/slideMaster10.xml"/><Relationship Id="rId11" Type="http://schemas.openxmlformats.org/officeDocument/2006/relationships/slideMaster" Target="slideMasters/slideMaster11.xml"/><Relationship Id="rId12" Type="http://schemas.openxmlformats.org/officeDocument/2006/relationships/slideMaster" Target="slideMasters/slideMaster12.xml"/><Relationship Id="rId13" Type="http://schemas.openxmlformats.org/officeDocument/2006/relationships/slideMaster" Target="slideMasters/slideMaster13.xml"/><Relationship Id="rId14" Type="http://schemas.openxmlformats.org/officeDocument/2006/relationships/slideMaster" Target="slideMasters/slideMaster14.xml"/><Relationship Id="rId15" Type="http://schemas.openxmlformats.org/officeDocument/2006/relationships/slideMaster" Target="slideMasters/slideMaster15.xml"/><Relationship Id="rId16" Type="http://schemas.openxmlformats.org/officeDocument/2006/relationships/slideMaster" Target="slideMasters/slideMaster16.xml"/><Relationship Id="rId17" Type="http://schemas.openxmlformats.org/officeDocument/2006/relationships/slideMaster" Target="slideMasters/slideMaster17.xml"/><Relationship Id="rId18" Type="http://schemas.openxmlformats.org/officeDocument/2006/relationships/slideMaster" Target="slideMasters/slideMaster18.xml"/><Relationship Id="rId19" Type="http://schemas.openxmlformats.org/officeDocument/2006/relationships/slideMaster" Target="slideMasters/slideMaster19.xml"/><Relationship Id="rId153" Type="http://schemas.openxmlformats.org/officeDocument/2006/relationships/slide" Target="slides/slide66.xml"/><Relationship Id="rId154" Type="http://schemas.openxmlformats.org/officeDocument/2006/relationships/slide" Target="slides/slide67.xml"/><Relationship Id="rId155" Type="http://schemas.openxmlformats.org/officeDocument/2006/relationships/slide" Target="slides/slide68.xml"/><Relationship Id="rId156" Type="http://schemas.openxmlformats.org/officeDocument/2006/relationships/slide" Target="slides/slide69.xml"/><Relationship Id="rId157" Type="http://schemas.openxmlformats.org/officeDocument/2006/relationships/slide" Target="slides/slide70.xml"/><Relationship Id="rId158" Type="http://schemas.openxmlformats.org/officeDocument/2006/relationships/slide" Target="slides/slide71.xml"/><Relationship Id="rId159" Type="http://schemas.openxmlformats.org/officeDocument/2006/relationships/slide" Target="slides/slide72.xml"/><Relationship Id="rId190" Type="http://schemas.openxmlformats.org/officeDocument/2006/relationships/slide" Target="slides/slide103.xml"/><Relationship Id="rId191" Type="http://schemas.openxmlformats.org/officeDocument/2006/relationships/slide" Target="slides/slide104.xml"/><Relationship Id="rId192" Type="http://schemas.openxmlformats.org/officeDocument/2006/relationships/slide" Target="slides/slide105.xml"/><Relationship Id="rId50" Type="http://schemas.openxmlformats.org/officeDocument/2006/relationships/slideMaster" Target="slideMasters/slideMaster50.xml"/><Relationship Id="rId51" Type="http://schemas.openxmlformats.org/officeDocument/2006/relationships/slideMaster" Target="slideMasters/slideMaster51.xml"/><Relationship Id="rId52" Type="http://schemas.openxmlformats.org/officeDocument/2006/relationships/slideMaster" Target="slideMasters/slideMaster52.xml"/><Relationship Id="rId53" Type="http://schemas.openxmlformats.org/officeDocument/2006/relationships/slideMaster" Target="slideMasters/slideMaster53.xml"/><Relationship Id="rId54" Type="http://schemas.openxmlformats.org/officeDocument/2006/relationships/slideMaster" Target="slideMasters/slideMaster54.xml"/><Relationship Id="rId55" Type="http://schemas.openxmlformats.org/officeDocument/2006/relationships/slideMaster" Target="slideMasters/slideMaster55.xml"/><Relationship Id="rId56" Type="http://schemas.openxmlformats.org/officeDocument/2006/relationships/slideMaster" Target="slideMasters/slideMaster56.xml"/><Relationship Id="rId57" Type="http://schemas.openxmlformats.org/officeDocument/2006/relationships/slideMaster" Target="slideMasters/slideMaster57.xml"/><Relationship Id="rId58" Type="http://schemas.openxmlformats.org/officeDocument/2006/relationships/slideMaster" Target="slideMasters/slideMaster58.xml"/><Relationship Id="rId59" Type="http://schemas.openxmlformats.org/officeDocument/2006/relationships/slideMaster" Target="slideMasters/slideMaster59.xml"/><Relationship Id="rId193" Type="http://schemas.openxmlformats.org/officeDocument/2006/relationships/slide" Target="slides/slide106.xml"/><Relationship Id="rId194" Type="http://schemas.openxmlformats.org/officeDocument/2006/relationships/slide" Target="slides/slide107.xml"/><Relationship Id="rId195" Type="http://schemas.openxmlformats.org/officeDocument/2006/relationships/slide" Target="slides/slide108.xml"/><Relationship Id="rId196" Type="http://schemas.openxmlformats.org/officeDocument/2006/relationships/slide" Target="slides/slide109.xml"/><Relationship Id="rId197" Type="http://schemas.openxmlformats.org/officeDocument/2006/relationships/slide" Target="slides/slide110.xml"/><Relationship Id="rId198" Type="http://schemas.openxmlformats.org/officeDocument/2006/relationships/slide" Target="slides/slide111.xml"/><Relationship Id="rId199" Type="http://schemas.openxmlformats.org/officeDocument/2006/relationships/slide" Target="slides/slide112.xml"/><Relationship Id="rId230" Type="http://schemas.openxmlformats.org/officeDocument/2006/relationships/tableStyles" Target="tableStyles.xml"/><Relationship Id="rId90" Type="http://schemas.openxmlformats.org/officeDocument/2006/relationships/slide" Target="slides/slide3.xml"/><Relationship Id="rId91" Type="http://schemas.openxmlformats.org/officeDocument/2006/relationships/slide" Target="slides/slide4.xml"/><Relationship Id="rId92" Type="http://schemas.openxmlformats.org/officeDocument/2006/relationships/slide" Target="slides/slide5.xml"/><Relationship Id="rId93" Type="http://schemas.openxmlformats.org/officeDocument/2006/relationships/slide" Target="slides/slide6.xml"/><Relationship Id="rId94" Type="http://schemas.openxmlformats.org/officeDocument/2006/relationships/slide" Target="slides/slide7.xml"/><Relationship Id="rId95" Type="http://schemas.openxmlformats.org/officeDocument/2006/relationships/slide" Target="slides/slide8.xml"/><Relationship Id="rId96" Type="http://schemas.openxmlformats.org/officeDocument/2006/relationships/slide" Target="slides/slide9.xml"/><Relationship Id="rId97" Type="http://schemas.openxmlformats.org/officeDocument/2006/relationships/slide" Target="slides/slide10.xml"/><Relationship Id="rId98" Type="http://schemas.openxmlformats.org/officeDocument/2006/relationships/slide" Target="slides/slide11.xml"/><Relationship Id="rId99" Type="http://schemas.openxmlformats.org/officeDocument/2006/relationships/slide" Target="slides/slide12.xml"/><Relationship Id="rId120" Type="http://schemas.openxmlformats.org/officeDocument/2006/relationships/slide" Target="slides/slide33.xml"/><Relationship Id="rId121" Type="http://schemas.openxmlformats.org/officeDocument/2006/relationships/slide" Target="slides/slide34.xml"/><Relationship Id="rId122" Type="http://schemas.openxmlformats.org/officeDocument/2006/relationships/slide" Target="slides/slide35.xml"/><Relationship Id="rId123" Type="http://schemas.openxmlformats.org/officeDocument/2006/relationships/slide" Target="slides/slide36.xml"/><Relationship Id="rId124" Type="http://schemas.openxmlformats.org/officeDocument/2006/relationships/slide" Target="slides/slide37.xml"/><Relationship Id="rId125" Type="http://schemas.openxmlformats.org/officeDocument/2006/relationships/slide" Target="slides/slide38.xml"/><Relationship Id="rId126" Type="http://schemas.openxmlformats.org/officeDocument/2006/relationships/slide" Target="slides/slide39.xml"/><Relationship Id="rId127" Type="http://schemas.openxmlformats.org/officeDocument/2006/relationships/slide" Target="slides/slide40.xml"/><Relationship Id="rId128" Type="http://schemas.openxmlformats.org/officeDocument/2006/relationships/slide" Target="slides/slide41.xml"/><Relationship Id="rId129" Type="http://schemas.openxmlformats.org/officeDocument/2006/relationships/slide" Target="slides/slide42.xml"/><Relationship Id="rId160" Type="http://schemas.openxmlformats.org/officeDocument/2006/relationships/slide" Target="slides/slide73.xml"/><Relationship Id="rId161" Type="http://schemas.openxmlformats.org/officeDocument/2006/relationships/slide" Target="slides/slide74.xml"/><Relationship Id="rId162" Type="http://schemas.openxmlformats.org/officeDocument/2006/relationships/slide" Target="slides/slide75.xml"/><Relationship Id="rId20" Type="http://schemas.openxmlformats.org/officeDocument/2006/relationships/slideMaster" Target="slideMasters/slideMaster20.xml"/><Relationship Id="rId21" Type="http://schemas.openxmlformats.org/officeDocument/2006/relationships/slideMaster" Target="slideMasters/slideMaster21.xml"/><Relationship Id="rId22" Type="http://schemas.openxmlformats.org/officeDocument/2006/relationships/slideMaster" Target="slideMasters/slideMaster22.xml"/><Relationship Id="rId23" Type="http://schemas.openxmlformats.org/officeDocument/2006/relationships/slideMaster" Target="slideMasters/slideMaster23.xml"/><Relationship Id="rId24" Type="http://schemas.openxmlformats.org/officeDocument/2006/relationships/slideMaster" Target="slideMasters/slideMaster24.xml"/><Relationship Id="rId25" Type="http://schemas.openxmlformats.org/officeDocument/2006/relationships/slideMaster" Target="slideMasters/slideMaster25.xml"/><Relationship Id="rId26" Type="http://schemas.openxmlformats.org/officeDocument/2006/relationships/slideMaster" Target="slideMasters/slideMaster26.xml"/><Relationship Id="rId27" Type="http://schemas.openxmlformats.org/officeDocument/2006/relationships/slideMaster" Target="slideMasters/slideMaster27.xml"/><Relationship Id="rId28" Type="http://schemas.openxmlformats.org/officeDocument/2006/relationships/slideMaster" Target="slideMasters/slideMaster28.xml"/><Relationship Id="rId29" Type="http://schemas.openxmlformats.org/officeDocument/2006/relationships/slideMaster" Target="slideMasters/slideMaster29.xml"/><Relationship Id="rId163" Type="http://schemas.openxmlformats.org/officeDocument/2006/relationships/slide" Target="slides/slide76.xml"/><Relationship Id="rId164" Type="http://schemas.openxmlformats.org/officeDocument/2006/relationships/slide" Target="slides/slide77.xml"/><Relationship Id="rId165" Type="http://schemas.openxmlformats.org/officeDocument/2006/relationships/slide" Target="slides/slide78.xml"/><Relationship Id="rId166" Type="http://schemas.openxmlformats.org/officeDocument/2006/relationships/slide" Target="slides/slide79.xml"/><Relationship Id="rId167" Type="http://schemas.openxmlformats.org/officeDocument/2006/relationships/slide" Target="slides/slide80.xml"/><Relationship Id="rId168" Type="http://schemas.openxmlformats.org/officeDocument/2006/relationships/slide" Target="slides/slide81.xml"/><Relationship Id="rId169" Type="http://schemas.openxmlformats.org/officeDocument/2006/relationships/slide" Target="slides/slide82.xml"/><Relationship Id="rId200" Type="http://schemas.openxmlformats.org/officeDocument/2006/relationships/slide" Target="slides/slide113.xml"/><Relationship Id="rId201" Type="http://schemas.openxmlformats.org/officeDocument/2006/relationships/slide" Target="slides/slide114.xml"/><Relationship Id="rId202" Type="http://schemas.openxmlformats.org/officeDocument/2006/relationships/slide" Target="slides/slide115.xml"/><Relationship Id="rId203" Type="http://schemas.openxmlformats.org/officeDocument/2006/relationships/slide" Target="slides/slide116.xml"/><Relationship Id="rId60" Type="http://schemas.openxmlformats.org/officeDocument/2006/relationships/slideMaster" Target="slideMasters/slideMaster60.xml"/><Relationship Id="rId61" Type="http://schemas.openxmlformats.org/officeDocument/2006/relationships/slideMaster" Target="slideMasters/slideMaster61.xml"/><Relationship Id="rId62" Type="http://schemas.openxmlformats.org/officeDocument/2006/relationships/slideMaster" Target="slideMasters/slideMaster62.xml"/><Relationship Id="rId63" Type="http://schemas.openxmlformats.org/officeDocument/2006/relationships/slideMaster" Target="slideMasters/slideMaster63.xml"/><Relationship Id="rId64" Type="http://schemas.openxmlformats.org/officeDocument/2006/relationships/slideMaster" Target="slideMasters/slideMaster64.xml"/><Relationship Id="rId65" Type="http://schemas.openxmlformats.org/officeDocument/2006/relationships/slideMaster" Target="slideMasters/slideMaster65.xml"/><Relationship Id="rId66" Type="http://schemas.openxmlformats.org/officeDocument/2006/relationships/slideMaster" Target="slideMasters/slideMaster66.xml"/><Relationship Id="rId67" Type="http://schemas.openxmlformats.org/officeDocument/2006/relationships/slideMaster" Target="slideMasters/slideMaster67.xml"/><Relationship Id="rId68" Type="http://schemas.openxmlformats.org/officeDocument/2006/relationships/slideMaster" Target="slideMasters/slideMaster68.xml"/><Relationship Id="rId69" Type="http://schemas.openxmlformats.org/officeDocument/2006/relationships/slideMaster" Target="slideMasters/slideMaster69.xml"/><Relationship Id="rId204" Type="http://schemas.openxmlformats.org/officeDocument/2006/relationships/slide" Target="slides/slide117.xml"/><Relationship Id="rId205" Type="http://schemas.openxmlformats.org/officeDocument/2006/relationships/slide" Target="slides/slide118.xml"/><Relationship Id="rId206" Type="http://schemas.openxmlformats.org/officeDocument/2006/relationships/slide" Target="slides/slide119.xml"/><Relationship Id="rId207" Type="http://schemas.openxmlformats.org/officeDocument/2006/relationships/slide" Target="slides/slide120.xml"/><Relationship Id="rId208" Type="http://schemas.openxmlformats.org/officeDocument/2006/relationships/slide" Target="slides/slide121.xml"/><Relationship Id="rId209" Type="http://schemas.openxmlformats.org/officeDocument/2006/relationships/slide" Target="slides/slide122.xml"/><Relationship Id="rId130" Type="http://schemas.openxmlformats.org/officeDocument/2006/relationships/slide" Target="slides/slide43.xml"/><Relationship Id="rId131" Type="http://schemas.openxmlformats.org/officeDocument/2006/relationships/slide" Target="slides/slide44.xml"/><Relationship Id="rId132" Type="http://schemas.openxmlformats.org/officeDocument/2006/relationships/slide" Target="slides/slide45.xml"/><Relationship Id="rId133" Type="http://schemas.openxmlformats.org/officeDocument/2006/relationships/slide" Target="slides/slide46.xml"/><Relationship Id="rId134" Type="http://schemas.openxmlformats.org/officeDocument/2006/relationships/slide" Target="slides/slide47.xml"/><Relationship Id="rId135" Type="http://schemas.openxmlformats.org/officeDocument/2006/relationships/slide" Target="slides/slide48.xml"/><Relationship Id="rId136" Type="http://schemas.openxmlformats.org/officeDocument/2006/relationships/slide" Target="slides/slide49.xml"/><Relationship Id="rId137" Type="http://schemas.openxmlformats.org/officeDocument/2006/relationships/slide" Target="slides/slide50.xml"/><Relationship Id="rId138" Type="http://schemas.openxmlformats.org/officeDocument/2006/relationships/slide" Target="slides/slide51.xml"/><Relationship Id="rId139" Type="http://schemas.openxmlformats.org/officeDocument/2006/relationships/slide" Target="slides/slide52.xml"/><Relationship Id="rId170" Type="http://schemas.openxmlformats.org/officeDocument/2006/relationships/slide" Target="slides/slide83.xml"/><Relationship Id="rId171" Type="http://schemas.openxmlformats.org/officeDocument/2006/relationships/slide" Target="slides/slide84.xml"/><Relationship Id="rId172" Type="http://schemas.openxmlformats.org/officeDocument/2006/relationships/slide" Target="slides/slide85.xml"/><Relationship Id="rId30" Type="http://schemas.openxmlformats.org/officeDocument/2006/relationships/slideMaster" Target="slideMasters/slideMaster30.xml"/><Relationship Id="rId31" Type="http://schemas.openxmlformats.org/officeDocument/2006/relationships/slideMaster" Target="slideMasters/slideMaster31.xml"/><Relationship Id="rId32" Type="http://schemas.openxmlformats.org/officeDocument/2006/relationships/slideMaster" Target="slideMasters/slideMaster32.xml"/><Relationship Id="rId33" Type="http://schemas.openxmlformats.org/officeDocument/2006/relationships/slideMaster" Target="slideMasters/slideMaster33.xml"/><Relationship Id="rId34" Type="http://schemas.openxmlformats.org/officeDocument/2006/relationships/slideMaster" Target="slideMasters/slideMaster34.xml"/><Relationship Id="rId35" Type="http://schemas.openxmlformats.org/officeDocument/2006/relationships/slideMaster" Target="slideMasters/slideMaster35.xml"/><Relationship Id="rId36" Type="http://schemas.openxmlformats.org/officeDocument/2006/relationships/slideMaster" Target="slideMasters/slideMaster36.xml"/><Relationship Id="rId37" Type="http://schemas.openxmlformats.org/officeDocument/2006/relationships/slideMaster" Target="slideMasters/slideMaster37.xml"/><Relationship Id="rId38" Type="http://schemas.openxmlformats.org/officeDocument/2006/relationships/slideMaster" Target="slideMasters/slideMaster38.xml"/><Relationship Id="rId39" Type="http://schemas.openxmlformats.org/officeDocument/2006/relationships/slideMaster" Target="slideMasters/slideMaster39.xml"/><Relationship Id="rId173" Type="http://schemas.openxmlformats.org/officeDocument/2006/relationships/slide" Target="slides/slide86.xml"/><Relationship Id="rId174" Type="http://schemas.openxmlformats.org/officeDocument/2006/relationships/slide" Target="slides/slide87.xml"/><Relationship Id="rId175" Type="http://schemas.openxmlformats.org/officeDocument/2006/relationships/slide" Target="slides/slide88.xml"/><Relationship Id="rId176" Type="http://schemas.openxmlformats.org/officeDocument/2006/relationships/slide" Target="slides/slide89.xml"/><Relationship Id="rId177" Type="http://schemas.openxmlformats.org/officeDocument/2006/relationships/slide" Target="slides/slide90.xml"/><Relationship Id="rId178" Type="http://schemas.openxmlformats.org/officeDocument/2006/relationships/slide" Target="slides/slide91.xml"/><Relationship Id="rId179" Type="http://schemas.openxmlformats.org/officeDocument/2006/relationships/slide" Target="slides/slide92.xml"/><Relationship Id="rId210" Type="http://schemas.openxmlformats.org/officeDocument/2006/relationships/slide" Target="slides/slide123.xml"/><Relationship Id="rId211" Type="http://schemas.openxmlformats.org/officeDocument/2006/relationships/slide" Target="slides/slide124.xml"/><Relationship Id="rId212" Type="http://schemas.openxmlformats.org/officeDocument/2006/relationships/slide" Target="slides/slide125.xml"/><Relationship Id="rId213" Type="http://schemas.openxmlformats.org/officeDocument/2006/relationships/slide" Target="slides/slide126.xml"/><Relationship Id="rId70" Type="http://schemas.openxmlformats.org/officeDocument/2006/relationships/slideMaster" Target="slideMasters/slideMaster70.xml"/><Relationship Id="rId71" Type="http://schemas.openxmlformats.org/officeDocument/2006/relationships/slideMaster" Target="slideMasters/slideMaster71.xml"/><Relationship Id="rId72" Type="http://schemas.openxmlformats.org/officeDocument/2006/relationships/slideMaster" Target="slideMasters/slideMaster72.xml"/><Relationship Id="rId73" Type="http://schemas.openxmlformats.org/officeDocument/2006/relationships/slideMaster" Target="slideMasters/slideMaster73.xml"/><Relationship Id="rId74" Type="http://schemas.openxmlformats.org/officeDocument/2006/relationships/slideMaster" Target="slideMasters/slideMaster74.xml"/><Relationship Id="rId75" Type="http://schemas.openxmlformats.org/officeDocument/2006/relationships/slideMaster" Target="slideMasters/slideMaster75.xml"/><Relationship Id="rId76" Type="http://schemas.openxmlformats.org/officeDocument/2006/relationships/slideMaster" Target="slideMasters/slideMaster76.xml"/><Relationship Id="rId77" Type="http://schemas.openxmlformats.org/officeDocument/2006/relationships/slideMaster" Target="slideMasters/slideMaster77.xml"/><Relationship Id="rId78" Type="http://schemas.openxmlformats.org/officeDocument/2006/relationships/slideMaster" Target="slideMasters/slideMaster78.xml"/><Relationship Id="rId79" Type="http://schemas.openxmlformats.org/officeDocument/2006/relationships/slideMaster" Target="slideMasters/slideMaster79.xml"/><Relationship Id="rId214" Type="http://schemas.openxmlformats.org/officeDocument/2006/relationships/slide" Target="slides/slide127.xml"/><Relationship Id="rId215" Type="http://schemas.openxmlformats.org/officeDocument/2006/relationships/slide" Target="slides/slide128.xml"/><Relationship Id="rId216" Type="http://schemas.openxmlformats.org/officeDocument/2006/relationships/slide" Target="slides/slide129.xml"/><Relationship Id="rId217" Type="http://schemas.openxmlformats.org/officeDocument/2006/relationships/slide" Target="slides/slide130.xml"/><Relationship Id="rId218" Type="http://schemas.openxmlformats.org/officeDocument/2006/relationships/slide" Target="slides/slide131.xml"/><Relationship Id="rId219" Type="http://schemas.openxmlformats.org/officeDocument/2006/relationships/slide" Target="slides/slide132.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100" Type="http://schemas.openxmlformats.org/officeDocument/2006/relationships/slide" Target="slides/slide13.xml"/><Relationship Id="rId101" Type="http://schemas.openxmlformats.org/officeDocument/2006/relationships/slide" Target="slides/slide14.xml"/><Relationship Id="rId102" Type="http://schemas.openxmlformats.org/officeDocument/2006/relationships/slide" Target="slides/slide15.xml"/><Relationship Id="rId103" Type="http://schemas.openxmlformats.org/officeDocument/2006/relationships/slide" Target="slides/slide16.xml"/><Relationship Id="rId104" Type="http://schemas.openxmlformats.org/officeDocument/2006/relationships/slide" Target="slides/slide17.xml"/><Relationship Id="rId105" Type="http://schemas.openxmlformats.org/officeDocument/2006/relationships/slide" Target="slides/slide18.xml"/><Relationship Id="rId106" Type="http://schemas.openxmlformats.org/officeDocument/2006/relationships/slide" Target="slides/slide19.xml"/><Relationship Id="rId107" Type="http://schemas.openxmlformats.org/officeDocument/2006/relationships/slide" Target="slides/slide20.xml"/><Relationship Id="rId108" Type="http://schemas.openxmlformats.org/officeDocument/2006/relationships/slide" Target="slides/slide21.xml"/><Relationship Id="rId109" Type="http://schemas.openxmlformats.org/officeDocument/2006/relationships/slide" Target="slides/slide22.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 Id="rId9" Type="http://schemas.openxmlformats.org/officeDocument/2006/relationships/slideMaster" Target="slideMasters/slideMaster9.xml"/><Relationship Id="rId140" Type="http://schemas.openxmlformats.org/officeDocument/2006/relationships/slide" Target="slides/slide53.xml"/><Relationship Id="rId141" Type="http://schemas.openxmlformats.org/officeDocument/2006/relationships/slide" Target="slides/slide54.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4-02-01T18:08:01.403" idx="1">
    <p:pos x="3709" y="220"/>
    <p:text>Preparation Required Prior to Presentation:
1) Insert video/photo into slide 19
2) Insert video/photo into slide 20
3) Insert video/photo into slide 21
4) Insert video/photo into slide 22
5)  Insert video into slide 118
6)  Insert video into slide 119</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4-02-02T16:00:26.337" idx="2">
    <p:pos x="3946" y="505"/>
    <p:text>For use with PREssessment and other assessments that don’t include the graphed wheel</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8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1137" name="Rectangle 1"/>
          <p:cNvSpPr>
            <a:spLocks noGrp="1" noRot="1" noChangeAspect="1" noChangeArrowheads="1" noTextEdit="1"/>
          </p:cNvSpPr>
          <p:nvPr>
            <p:ph type="sldImg"/>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sp>
      <p:sp>
        <p:nvSpPr>
          <p:cNvPr id="91138" name="Rectangle 2"/>
          <p:cNvSpPr>
            <a:spLocks noGrp="1" noChangeArrowheads="1"/>
          </p:cNvSpPr>
          <p:nvPr>
            <p:ph type="body" sz="quarter" idx="1"/>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39285669"/>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Gill Sans" charset="0"/>
        <a:ea typeface="ＭＳ Ｐゴシック" charset="0"/>
        <a:cs typeface="+mn-cs"/>
      </a:defRPr>
    </a:lvl1pPr>
    <a:lvl2pPr marL="457200" algn="l" rtl="0" fontAlgn="base">
      <a:spcBef>
        <a:spcPct val="0"/>
      </a:spcBef>
      <a:spcAft>
        <a:spcPct val="0"/>
      </a:spcAft>
      <a:defRPr sz="1200" kern="1200">
        <a:solidFill>
          <a:schemeClr val="tx1"/>
        </a:solidFill>
        <a:latin typeface="Gill Sans" charset="0"/>
        <a:ea typeface="ＭＳ Ｐゴシック" charset="0"/>
        <a:cs typeface="+mn-cs"/>
      </a:defRPr>
    </a:lvl2pPr>
    <a:lvl3pPr marL="914400" algn="l" rtl="0" fontAlgn="base">
      <a:spcBef>
        <a:spcPct val="0"/>
      </a:spcBef>
      <a:spcAft>
        <a:spcPct val="0"/>
      </a:spcAft>
      <a:defRPr sz="1200" kern="1200">
        <a:solidFill>
          <a:schemeClr val="tx1"/>
        </a:solidFill>
        <a:latin typeface="Gill Sans" charset="0"/>
        <a:ea typeface="ＭＳ Ｐゴシック" charset="0"/>
        <a:cs typeface="+mn-cs"/>
      </a:defRPr>
    </a:lvl3pPr>
    <a:lvl4pPr marL="1371600" algn="l" rtl="0" fontAlgn="base">
      <a:spcBef>
        <a:spcPct val="0"/>
      </a:spcBef>
      <a:spcAft>
        <a:spcPct val="0"/>
      </a:spcAft>
      <a:defRPr sz="1200" kern="1200">
        <a:solidFill>
          <a:schemeClr val="tx1"/>
        </a:solidFill>
        <a:latin typeface="Gill Sans" charset="0"/>
        <a:ea typeface="ＭＳ Ｐゴシック" charset="0"/>
        <a:cs typeface="+mn-cs"/>
      </a:defRPr>
    </a:lvl4pPr>
    <a:lvl5pPr marL="1828800" algn="l" rtl="0" fontAlgn="base">
      <a:spcBef>
        <a:spcPct val="0"/>
      </a:spcBef>
      <a:spcAft>
        <a:spcPct val="0"/>
      </a:spcAft>
      <a:defRPr sz="1200" kern="1200">
        <a:solidFill>
          <a:schemeClr val="tx1"/>
        </a:solidFill>
        <a:latin typeface="Gill Sans"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1.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2.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3.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4.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5.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6.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7.xml"/></Relationships>
</file>

<file path=ppt/notesSlides/_rels/notesSlide10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8.xml"/></Relationships>
</file>

<file path=ppt/notesSlides/_rels/notesSlide10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9.xml"/></Relationships>
</file>

<file path=ppt/notesSlides/_rels/notesSlide10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1.xml"/></Relationships>
</file>

<file path=ppt/notesSlides/_rels/notesSlide1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2.xml"/></Relationships>
</file>

<file path=ppt/notesSlides/_rels/notesSlide1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3.xml"/></Relationships>
</file>

<file path=ppt/notesSlides/_rels/notesSlide1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4.xml"/></Relationships>
</file>

<file path=ppt/notesSlides/_rels/notesSlide1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5.xml"/></Relationships>
</file>

<file path=ppt/notesSlides/_rels/notesSlide1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6.xml"/></Relationships>
</file>

<file path=ppt/notesSlides/_rels/notesSlide1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7.xml"/></Relationships>
</file>

<file path=ppt/notesSlides/_rels/notesSlide1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8.xml"/></Relationships>
</file>

<file path=ppt/notesSlides/_rels/notesSlide1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9.xml"/></Relationships>
</file>

<file path=ppt/notesSlides/_rels/notesSlide1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0.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1.xml"/></Relationships>
</file>

<file path=ppt/notesSlides/_rels/notesSlide1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2.xml"/></Relationships>
</file>

<file path=ppt/notesSlides/_rels/notesSlide1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3.xml"/></Relationships>
</file>

<file path=ppt/notesSlides/_rels/notesSlide1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4.xml"/></Relationships>
</file>

<file path=ppt/notesSlides/_rels/notesSlide1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5.xml"/></Relationships>
</file>

<file path=ppt/notesSlides/_rels/notesSlide1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6.xml"/></Relationships>
</file>

<file path=ppt/notesSlides/_rels/notesSlide1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7.xml"/></Relationships>
</file>

<file path=ppt/notesSlides/_rels/notesSlide1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8.xml"/></Relationships>
</file>

<file path=ppt/notesSlides/_rels/notesSlide1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9.xml"/></Relationships>
</file>

<file path=ppt/notesSlides/_rels/notesSlide1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2.xml"/></Relationships>
</file>

<file path=ppt/notesSlides/_rels/notesSlide1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3.xml"/></Relationships>
</file>

<file path=ppt/notesSlides/_rels/notesSlide1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5.xml"/></Relationships>
</file>

<file path=ppt/notesSlides/_rels/notesSlide1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2.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3.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4.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5.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6.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7.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8.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9.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92162"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a:latin typeface="Helvetica" charset="0"/>
                <a:cs typeface="Helvetica" charset="0"/>
                <a:sym typeface="Helvetica" charset="0"/>
              </a:rPr>
              <a:t>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11618"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5000" dirty="0" smtClean="0">
                <a:latin typeface="Helvetica" charset="0"/>
                <a:cs typeface="Helvetica" charset="0"/>
                <a:sym typeface="Helvetica" charset="0"/>
              </a:rPr>
              <a:t>Add </a:t>
            </a:r>
            <a:r>
              <a:rPr lang="en-US" sz="5000" dirty="0">
                <a:latin typeface="Helvetica" charset="0"/>
                <a:cs typeface="Helvetica" charset="0"/>
                <a:sym typeface="Helvetica" charset="0"/>
              </a:rPr>
              <a:t>the two totals for </a:t>
            </a:r>
            <a:r>
              <a:rPr lang="ja-JP" altLang="en-US" sz="5000" dirty="0">
                <a:latin typeface="Arial"/>
                <a:cs typeface="Helvetica" charset="0"/>
                <a:sym typeface="Helvetica" charset="0"/>
              </a:rPr>
              <a:t>“</a:t>
            </a:r>
            <a:r>
              <a:rPr lang="en-US" sz="5000" dirty="0">
                <a:latin typeface="Helvetica" charset="0"/>
                <a:cs typeface="Helvetica" charset="0"/>
                <a:sym typeface="Helvetica" charset="0"/>
              </a:rPr>
              <a:t>D</a:t>
            </a:r>
            <a:r>
              <a:rPr lang="ja-JP" altLang="en-US" sz="5000" dirty="0">
                <a:latin typeface="Arial"/>
                <a:cs typeface="Helvetica" charset="0"/>
                <a:sym typeface="Helvetica" charset="0"/>
              </a:rPr>
              <a:t>”</a:t>
            </a:r>
            <a:r>
              <a:rPr lang="en-US" sz="5000" dirty="0">
                <a:latin typeface="Helvetica" charset="0"/>
                <a:cs typeface="Helvetica" charset="0"/>
                <a:sym typeface="Helvetica" charset="0"/>
              </a:rPr>
              <a:t> on page 15 and write the total on page 14.  Repeat the process for each of the other letters.</a:t>
            </a:r>
          </a:p>
          <a:p>
            <a:r>
              <a:rPr lang="en-US" sz="5000" dirty="0">
                <a:latin typeface="Helvetica" charset="0"/>
                <a:cs typeface="Helvetica" charset="0"/>
                <a:sym typeface="Helvetica" charset="0"/>
              </a:rPr>
              <a:t>Divide each of the new totals by 2 (You can round UP) and these are your scores.  The highest number is your Primary DISC type.  (If there are two the same, they can preview the Summary on page 16 and pick the type that best fits.)</a:t>
            </a: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7"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95938"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a:latin typeface="Helvetica" charset="0"/>
                <a:cs typeface="Helvetica" charset="0"/>
                <a:sym typeface="Helvetica" charset="0"/>
              </a:rPr>
              <a:t>Let</a:t>
            </a:r>
            <a:r>
              <a:rPr lang="ja-JP" altLang="en-US" sz="4800" dirty="0">
                <a:latin typeface="Arial"/>
                <a:cs typeface="Helvetica" charset="0"/>
                <a:sym typeface="Helvetica" charset="0"/>
              </a:rPr>
              <a:t>’</a:t>
            </a:r>
            <a:r>
              <a:rPr lang="en-US" sz="4800" dirty="0">
                <a:latin typeface="Helvetica" charset="0"/>
                <a:cs typeface="Helvetica" charset="0"/>
                <a:sym typeface="Helvetica" charset="0"/>
              </a:rPr>
              <a:t>s chart your results on the Team Wheel.</a:t>
            </a:r>
          </a:p>
          <a:p>
            <a:r>
              <a:rPr lang="en-US" sz="4800" dirty="0">
                <a:latin typeface="Helvetica" charset="0"/>
                <a:cs typeface="Helvetica" charset="0"/>
                <a:sym typeface="Helvetica" charset="0"/>
              </a:rPr>
              <a:t>Turn to page 89 in your workbook</a:t>
            </a:r>
          </a:p>
          <a:p>
            <a:r>
              <a:rPr lang="en-US" sz="3600" dirty="0">
                <a:latin typeface="Helvetica" charset="0"/>
                <a:cs typeface="Helvetica" charset="0"/>
                <a:sym typeface="Helvetica" charset="0"/>
              </a:rPr>
              <a:t>-Use your PREssessment results from the workbook to complete Workbook page 89.</a:t>
            </a:r>
          </a:p>
          <a:p>
            <a:r>
              <a:rPr lang="en-US" sz="3600" dirty="0">
                <a:latin typeface="Helvetica" charset="0"/>
                <a:cs typeface="Helvetica" charset="0"/>
                <a:sym typeface="Helvetica" charset="0"/>
              </a:rPr>
              <a:t>-Use the </a:t>
            </a:r>
            <a:r>
              <a:rPr lang="ja-JP" altLang="en-US" sz="3600" dirty="0">
                <a:latin typeface="Arial"/>
                <a:cs typeface="Helvetica" charset="0"/>
                <a:sym typeface="Helvetica" charset="0"/>
              </a:rPr>
              <a:t>“</a:t>
            </a:r>
            <a:r>
              <a:rPr lang="en-US" sz="3600" dirty="0">
                <a:latin typeface="Helvetica" charset="0"/>
                <a:cs typeface="Helvetica" charset="0"/>
                <a:sym typeface="Helvetica" charset="0"/>
              </a:rPr>
              <a:t>Natural</a:t>
            </a:r>
            <a:r>
              <a:rPr lang="ja-JP" altLang="en-US" sz="3600" dirty="0">
                <a:latin typeface="Arial"/>
                <a:cs typeface="Helvetica" charset="0"/>
                <a:sym typeface="Helvetica" charset="0"/>
              </a:rPr>
              <a:t>”</a:t>
            </a:r>
            <a:r>
              <a:rPr lang="en-US" sz="3600" dirty="0">
                <a:latin typeface="Helvetica" charset="0"/>
                <a:cs typeface="Helvetica" charset="0"/>
                <a:sym typeface="Helvetica" charset="0"/>
              </a:rPr>
              <a:t> style results from your DISC Assessment to complete Workbook page 90.  (If it </a:t>
            </a:r>
            <a:r>
              <a:rPr lang="en-US" sz="3600" dirty="0" err="1">
                <a:latin typeface="Helvetica" charset="0"/>
                <a:cs typeface="Helvetica" charset="0"/>
                <a:sym typeface="Helvetica" charset="0"/>
              </a:rPr>
              <a:t>isn</a:t>
            </a:r>
            <a:r>
              <a:rPr lang="ja-JP" altLang="en-US" sz="3600" dirty="0">
                <a:latin typeface="Arial"/>
                <a:cs typeface="Helvetica" charset="0"/>
                <a:sym typeface="Helvetica" charset="0"/>
              </a:rPr>
              <a:t>’</a:t>
            </a:r>
            <a:r>
              <a:rPr lang="en-US" sz="3600" dirty="0">
                <a:latin typeface="Helvetica" charset="0"/>
                <a:cs typeface="Helvetica" charset="0"/>
                <a:sym typeface="Helvetica" charset="0"/>
              </a:rPr>
              <a:t>t already graphed out)</a:t>
            </a:r>
          </a:p>
          <a:p>
            <a:endParaRPr lang="en-US" sz="3600" dirty="0">
              <a:latin typeface="Helvetica" charset="0"/>
              <a:cs typeface="Helvetica" charset="0"/>
              <a:sym typeface="Helvetica" charset="0"/>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5"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97986"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Charting </a:t>
            </a:r>
            <a:r>
              <a:rPr lang="en-US" sz="4800" dirty="0">
                <a:latin typeface="Arial" charset="0"/>
                <a:cs typeface="Arial" charset="0"/>
                <a:sym typeface="Arial" charset="0"/>
              </a:rPr>
              <a:t>out your own team.</a:t>
            </a:r>
          </a:p>
          <a:p>
            <a:r>
              <a:rPr lang="en-US" sz="4800" dirty="0">
                <a:latin typeface="Helvetica" charset="0"/>
                <a:cs typeface="Helvetica" charset="0"/>
                <a:sym typeface="Helvetica" charset="0"/>
              </a:rPr>
              <a:t>What are your team</a:t>
            </a:r>
            <a:r>
              <a:rPr lang="ja-JP" altLang="en-US" sz="4800" dirty="0">
                <a:latin typeface="Arial"/>
                <a:cs typeface="Helvetica" charset="0"/>
                <a:sym typeface="Helvetica" charset="0"/>
              </a:rPr>
              <a:t>’</a:t>
            </a:r>
            <a:r>
              <a:rPr lang="en-US" sz="4800" dirty="0">
                <a:latin typeface="Helvetica" charset="0"/>
                <a:cs typeface="Helvetica" charset="0"/>
                <a:sym typeface="Helvetica" charset="0"/>
              </a:rPr>
              <a:t>s strengths?</a:t>
            </a:r>
          </a:p>
          <a:p>
            <a:r>
              <a:rPr lang="en-US" sz="4800" dirty="0">
                <a:latin typeface="Helvetica" charset="0"/>
                <a:cs typeface="Helvetica" charset="0"/>
                <a:sym typeface="Helvetica" charset="0"/>
              </a:rPr>
              <a:t>What is GREAT about your team?</a:t>
            </a:r>
          </a:p>
          <a:p>
            <a:r>
              <a:rPr lang="en-US" sz="4800" dirty="0">
                <a:latin typeface="Helvetica" charset="0"/>
                <a:cs typeface="Helvetica" charset="0"/>
                <a:sym typeface="Helvetica" charset="0"/>
              </a:rPr>
              <a:t>Do you need to develop any areas on your team?</a:t>
            </a:r>
          </a:p>
          <a:p>
            <a:endParaRPr lang="en-US" sz="5000" dirty="0">
              <a:latin typeface="Helvetica" charset="0"/>
              <a:cs typeface="Helvetica" charset="0"/>
              <a:sym typeface="Helvetica" charset="0"/>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3"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00034"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a:solidFill>
                  <a:srgbClr val="0000FF"/>
                </a:solidFill>
                <a:latin typeface="Lucida Grande" charset="0"/>
                <a:cs typeface="Lucida Grande" charset="0"/>
                <a:sym typeface="Lucida Grande" charset="0"/>
              </a:rPr>
              <a:t>Use page 89 w/ PREssessment (Scores 0-60)</a:t>
            </a:r>
          </a:p>
          <a:p>
            <a:r>
              <a:rPr lang="en-US" sz="4800" dirty="0">
                <a:solidFill>
                  <a:srgbClr val="0000FF"/>
                </a:solidFill>
                <a:latin typeface="Lucida Grande" charset="0"/>
                <a:cs typeface="Lucida Grande" charset="0"/>
                <a:sym typeface="Lucida Grande" charset="0"/>
              </a:rPr>
              <a:t>Use page 90 for another assessment (Scores 0-100)</a:t>
            </a: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1"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02082"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Charting </a:t>
            </a:r>
            <a:r>
              <a:rPr lang="en-US" sz="4800" dirty="0">
                <a:latin typeface="Arial" charset="0"/>
                <a:cs typeface="Arial" charset="0"/>
                <a:sym typeface="Arial" charset="0"/>
              </a:rPr>
              <a:t>out your own team.</a:t>
            </a:r>
          </a:p>
          <a:p>
            <a:r>
              <a:rPr lang="en-US" sz="5000" dirty="0">
                <a:latin typeface="Helvetica" charset="0"/>
                <a:cs typeface="Helvetica" charset="0"/>
                <a:sym typeface="Helvetica" charset="0"/>
              </a:rPr>
              <a:t>Where are your team</a:t>
            </a:r>
            <a:r>
              <a:rPr lang="ja-JP" altLang="en-US" sz="5000" dirty="0">
                <a:latin typeface="Arial"/>
                <a:cs typeface="Helvetica" charset="0"/>
                <a:sym typeface="Helvetica" charset="0"/>
              </a:rPr>
              <a:t>’</a:t>
            </a:r>
            <a:r>
              <a:rPr lang="en-US" sz="5000" dirty="0">
                <a:latin typeface="Helvetica" charset="0"/>
                <a:cs typeface="Helvetica" charset="0"/>
                <a:sym typeface="Helvetica" charset="0"/>
              </a:rPr>
              <a:t>s strengths?</a:t>
            </a:r>
          </a:p>
          <a:p>
            <a:r>
              <a:rPr lang="en-US" sz="5000" dirty="0">
                <a:latin typeface="Helvetica" charset="0"/>
                <a:cs typeface="Helvetica" charset="0"/>
                <a:sym typeface="Helvetica" charset="0"/>
              </a:rPr>
              <a:t>What is GREAT about your team?</a:t>
            </a:r>
          </a:p>
          <a:p>
            <a:r>
              <a:rPr lang="en-US" sz="5000" dirty="0">
                <a:latin typeface="Helvetica" charset="0"/>
                <a:cs typeface="Helvetica" charset="0"/>
                <a:sym typeface="Helvetica" charset="0"/>
              </a:rPr>
              <a:t>Do you need to develop any areas on your team?</a:t>
            </a:r>
          </a:p>
          <a:p>
            <a:endParaRPr lang="en-US" sz="5000" dirty="0">
              <a:latin typeface="Helvetica" charset="0"/>
              <a:cs typeface="Helvetica" charset="0"/>
              <a:sym typeface="Helvetica" charset="0"/>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29"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04130"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 </a:t>
            </a:r>
            <a:endParaRPr lang="en-US" sz="4800" dirty="0">
              <a:latin typeface="Arial" charset="0"/>
              <a:cs typeface="Arial" charset="0"/>
              <a:sym typeface="Arial" charset="0"/>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7"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06178"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a:solidFill>
                  <a:srgbClr val="D90B00"/>
                </a:solidFill>
                <a:latin typeface="Helvetica" charset="0"/>
                <a:cs typeface="Helvetica" charset="0"/>
                <a:sym typeface="Helvetica" charset="0"/>
              </a:rPr>
              <a:t>Timeframe: </a:t>
            </a:r>
            <a:r>
              <a:rPr lang="en-US" sz="4800" dirty="0" smtClean="0">
                <a:solidFill>
                  <a:srgbClr val="D90B00"/>
                </a:solidFill>
                <a:latin typeface="Helvetica" charset="0"/>
                <a:cs typeface="Helvetica" charset="0"/>
                <a:sym typeface="Helvetica" charset="0"/>
              </a:rPr>
              <a:t>45</a:t>
            </a:r>
            <a:r>
              <a:rPr lang="en-US" sz="4800" u="none" kern="1200" baseline="0" dirty="0" smtClean="0">
                <a:solidFill>
                  <a:schemeClr val="tx1"/>
                </a:solidFill>
                <a:latin typeface="Gill Sans" charset="0"/>
                <a:ea typeface="ＭＳ Ｐゴシック" charset="0"/>
                <a:cs typeface="+mn-cs"/>
              </a:rPr>
              <a:t> minutes</a:t>
            </a:r>
            <a:endParaRPr lang="en-US" sz="4800" dirty="0">
              <a:solidFill>
                <a:srgbClr val="D90B00"/>
              </a:solidFill>
              <a:latin typeface="Helvetica" charset="0"/>
              <a:cs typeface="Helvetica" charset="0"/>
              <a:sym typeface="Helvetica" charset="0"/>
            </a:endParaRPr>
          </a:p>
          <a:p>
            <a:r>
              <a:rPr lang="en-US" sz="4800" dirty="0">
                <a:latin typeface="Arial" charset="0"/>
                <a:cs typeface="Arial" charset="0"/>
                <a:sym typeface="Arial" charset="0"/>
              </a:rPr>
              <a:t> </a:t>
            </a: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5"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08226"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Can </a:t>
            </a:r>
            <a:r>
              <a:rPr lang="en-US" sz="4800" dirty="0">
                <a:latin typeface="Arial" charset="0"/>
                <a:cs typeface="Arial" charset="0"/>
                <a:sym typeface="Arial" charset="0"/>
              </a:rPr>
              <a:t>take notes on Page 92</a:t>
            </a:r>
          </a:p>
          <a:p>
            <a:endParaRPr lang="en-US" sz="4800" dirty="0">
              <a:latin typeface="Lucida Grande" charset="0"/>
              <a:cs typeface="Lucida Grande" charset="0"/>
              <a:sym typeface="Lucida Grande" charset="0"/>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3"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10274"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 </a:t>
            </a:r>
            <a:endParaRPr lang="en-US" sz="4800" dirty="0">
              <a:latin typeface="Arial" charset="0"/>
              <a:cs typeface="Arial" charset="0"/>
              <a:sym typeface="Arial" charset="0"/>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1"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12322"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Workbook</a:t>
            </a:r>
            <a:r>
              <a:rPr lang="en-US" sz="4800" dirty="0">
                <a:latin typeface="Arial" charset="0"/>
                <a:cs typeface="Arial" charset="0"/>
                <a:sym typeface="Arial" charset="0"/>
              </a:rPr>
              <a:t>: 97</a:t>
            </a:r>
          </a:p>
          <a:p>
            <a:r>
              <a:rPr lang="en-US" sz="4800" dirty="0" err="1">
                <a:latin typeface="Lucida Grande" charset="0"/>
                <a:cs typeface="Lucida Grande" charset="0"/>
                <a:sym typeface="Lucida Grande" charset="0"/>
              </a:rPr>
              <a:t>Pg</a:t>
            </a:r>
            <a:r>
              <a:rPr lang="en-US" sz="4800" dirty="0">
                <a:latin typeface="Lucida Grande" charset="0"/>
                <a:cs typeface="Lucida Grande" charset="0"/>
                <a:sym typeface="Lucida Grande" charset="0"/>
              </a:rPr>
              <a:t> 98 is for use later home/work</a:t>
            </a:r>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69"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14370"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 </a:t>
            </a:r>
            <a:endParaRPr lang="en-US" sz="4800" dirty="0">
              <a:latin typeface="Arial" charset="0"/>
              <a:cs typeface="Arial" charset="0"/>
              <a:sym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13666"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5000" dirty="0" smtClean="0">
                <a:latin typeface="Helvetica" charset="0"/>
                <a:cs typeface="Helvetica" charset="0"/>
                <a:sym typeface="Helvetica" charset="0"/>
              </a:rPr>
              <a:t>Review </a:t>
            </a:r>
            <a:r>
              <a:rPr lang="en-US" sz="5000" dirty="0">
                <a:latin typeface="Helvetica" charset="0"/>
                <a:cs typeface="Helvetica" charset="0"/>
                <a:sym typeface="Helvetica" charset="0"/>
              </a:rPr>
              <a:t>the summary on page 16.</a:t>
            </a:r>
          </a:p>
          <a:p>
            <a:r>
              <a:rPr lang="en-US" sz="5000" dirty="0">
                <a:latin typeface="Helvetica" charset="0"/>
                <a:cs typeface="Helvetica" charset="0"/>
                <a:sym typeface="Helvetica" charset="0"/>
              </a:rPr>
              <a:t>Page 17 discusses the value of taking the full DISC-</a:t>
            </a:r>
            <a:r>
              <a:rPr lang="en-US" sz="5000" dirty="0" err="1">
                <a:latin typeface="Helvetica" charset="0"/>
                <a:cs typeface="Helvetica" charset="0"/>
                <a:sym typeface="Helvetica" charset="0"/>
              </a:rPr>
              <a:t>U.org</a:t>
            </a:r>
            <a:r>
              <a:rPr lang="en-US" sz="5000" dirty="0">
                <a:latin typeface="Helvetica" charset="0"/>
                <a:cs typeface="Helvetica" charset="0"/>
                <a:sym typeface="Helvetica" charset="0"/>
              </a:rPr>
              <a:t> assessment in the future.</a:t>
            </a:r>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7"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16418"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a:solidFill>
                  <a:srgbClr val="D90B00"/>
                </a:solidFill>
                <a:latin typeface="Helvetica" charset="0"/>
                <a:cs typeface="Helvetica" charset="0"/>
                <a:sym typeface="Helvetica" charset="0"/>
              </a:rPr>
              <a:t>Timeframe: </a:t>
            </a:r>
            <a:r>
              <a:rPr lang="en-US" sz="4800" dirty="0" smtClean="0">
                <a:solidFill>
                  <a:srgbClr val="D90B00"/>
                </a:solidFill>
                <a:latin typeface="Helvetica" charset="0"/>
                <a:cs typeface="Helvetica" charset="0"/>
                <a:sym typeface="Helvetica" charset="0"/>
              </a:rPr>
              <a:t>60</a:t>
            </a:r>
            <a:r>
              <a:rPr lang="en-US" sz="4800" u="none" kern="1200" baseline="0" dirty="0" smtClean="0">
                <a:solidFill>
                  <a:schemeClr val="tx1"/>
                </a:solidFill>
                <a:latin typeface="Gill Sans" charset="0"/>
                <a:ea typeface="ＭＳ Ｐゴシック" charset="0"/>
                <a:cs typeface="+mn-cs"/>
              </a:rPr>
              <a:t> minutes</a:t>
            </a:r>
            <a:endParaRPr lang="en-US" sz="4800" dirty="0">
              <a:solidFill>
                <a:srgbClr val="D90B00"/>
              </a:solidFill>
              <a:latin typeface="Helvetica" charset="0"/>
              <a:cs typeface="Helvetica" charset="0"/>
              <a:sym typeface="Helvetica" charset="0"/>
            </a:endParaRPr>
          </a:p>
          <a:p>
            <a:r>
              <a:rPr lang="en-US" sz="4800" dirty="0">
                <a:latin typeface="Arial" charset="0"/>
                <a:cs typeface="Arial" charset="0"/>
                <a:sym typeface="Arial" charset="0"/>
              </a:rPr>
              <a:t> </a:t>
            </a:r>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5"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18466"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 </a:t>
            </a:r>
            <a:endParaRPr lang="en-US" sz="4800" dirty="0">
              <a:latin typeface="Arial" charset="0"/>
              <a:cs typeface="Arial" charset="0"/>
              <a:sym typeface="Arial" charset="0"/>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3"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20514"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13 </a:t>
            </a:r>
            <a:r>
              <a:rPr lang="en-US" sz="4800" dirty="0">
                <a:latin typeface="Arial" charset="0"/>
                <a:cs typeface="Arial" charset="0"/>
                <a:sym typeface="Arial" charset="0"/>
              </a:rPr>
              <a:t>second to show you all you need to know about DISC Language behaviors:</a:t>
            </a:r>
          </a:p>
          <a:p>
            <a:endParaRPr lang="en-US" sz="4800" dirty="0">
              <a:latin typeface="Lucida Grande" charset="0"/>
              <a:cs typeface="Lucida Grande" charset="0"/>
              <a:sym typeface="Lucida Grande" charset="0"/>
            </a:endParaRPr>
          </a:p>
          <a:p>
            <a:r>
              <a:rPr lang="en-US" sz="4800" dirty="0">
                <a:latin typeface="Lucida Grande" charset="0"/>
                <a:cs typeface="Lucida Grande" charset="0"/>
                <a:sym typeface="Lucida Grande" charset="0"/>
              </a:rPr>
              <a:t>Verbal - Vocal - Visual clues</a:t>
            </a:r>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1"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22562"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 </a:t>
            </a:r>
            <a:endParaRPr lang="en-US" sz="4800" dirty="0">
              <a:latin typeface="Arial" charset="0"/>
              <a:cs typeface="Arial" charset="0"/>
              <a:sym typeface="Arial" charset="0"/>
            </a:endParaRPr>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09"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24610"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 </a:t>
            </a:r>
            <a:endParaRPr lang="en-US" sz="4800" dirty="0">
              <a:latin typeface="Arial" charset="0"/>
              <a:cs typeface="Arial" charset="0"/>
              <a:sym typeface="Arial" charset="0"/>
            </a:endParaRPr>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7"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26658"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 </a:t>
            </a:r>
            <a:endParaRPr lang="en-US" sz="4800" dirty="0">
              <a:latin typeface="Arial" charset="0"/>
              <a:cs typeface="Arial" charset="0"/>
              <a:sym typeface="Arial" charset="0"/>
            </a:endParaRPr>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5"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28706"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 </a:t>
            </a:r>
            <a:endParaRPr lang="en-US" sz="4800" dirty="0">
              <a:latin typeface="Arial" charset="0"/>
              <a:cs typeface="Arial" charset="0"/>
              <a:sym typeface="Arial" charset="0"/>
            </a:endParaRPr>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3"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30754"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 </a:t>
            </a:r>
            <a:endParaRPr lang="en-US" sz="4800" dirty="0">
              <a:latin typeface="Arial" charset="0"/>
              <a:cs typeface="Arial" charset="0"/>
              <a:sym typeface="Arial" charset="0"/>
            </a:endParaRPr>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1"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32802"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 </a:t>
            </a:r>
            <a:endParaRPr lang="en-US" sz="4800" dirty="0">
              <a:latin typeface="Arial" charset="0"/>
              <a:cs typeface="Arial" charset="0"/>
              <a:sym typeface="Arial" charset="0"/>
            </a:endParaRPr>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849"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34850"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 </a:t>
            </a:r>
            <a:endParaRPr lang="en-US" sz="4800" dirty="0">
              <a:latin typeface="Arial" charset="0"/>
              <a:cs typeface="Arial" charset="0"/>
              <a:sym typeface="Arial"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15714"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a:solidFill>
                  <a:srgbClr val="D90B00"/>
                </a:solidFill>
                <a:latin typeface="Helvetica" charset="0"/>
                <a:cs typeface="Helvetica" charset="0"/>
                <a:sym typeface="Helvetica" charset="0"/>
              </a:rPr>
              <a:t>Timeframe: </a:t>
            </a:r>
            <a:r>
              <a:rPr lang="en-US" sz="4800" dirty="0" smtClean="0">
                <a:solidFill>
                  <a:srgbClr val="D90B00"/>
                </a:solidFill>
                <a:latin typeface="Helvetica" charset="0"/>
                <a:cs typeface="Helvetica" charset="0"/>
                <a:sym typeface="Helvetica" charset="0"/>
              </a:rPr>
              <a:t>40-55</a:t>
            </a:r>
            <a:r>
              <a:rPr lang="en-US" sz="1200" u="none" kern="1200" baseline="0" dirty="0" smtClean="0">
                <a:solidFill>
                  <a:schemeClr val="tx1"/>
                </a:solidFill>
                <a:latin typeface="Gill Sans" charset="0"/>
                <a:ea typeface="ＭＳ Ｐゴシック" charset="0"/>
                <a:cs typeface="+mn-cs"/>
              </a:rPr>
              <a:t> minutes</a:t>
            </a:r>
            <a:endParaRPr lang="en-US" sz="4800" dirty="0">
              <a:solidFill>
                <a:srgbClr val="D90B00"/>
              </a:solidFill>
              <a:latin typeface="Helvetica" charset="0"/>
              <a:cs typeface="Helvetica" charset="0"/>
              <a:sym typeface="Helvetica" charset="0"/>
            </a:endParaRPr>
          </a:p>
          <a:p>
            <a:r>
              <a:rPr lang="en-US" sz="4800" dirty="0">
                <a:latin typeface="Arial" charset="0"/>
                <a:cs typeface="Arial" charset="0"/>
                <a:sym typeface="Arial" charset="0"/>
              </a:rPr>
              <a:t> </a:t>
            </a:r>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7"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36898"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 </a:t>
            </a:r>
            <a:endParaRPr lang="en-US" sz="4800" dirty="0">
              <a:latin typeface="Arial" charset="0"/>
              <a:cs typeface="Arial" charset="0"/>
              <a:sym typeface="Arial" charset="0"/>
            </a:endParaRPr>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5"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38946"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Purpose </a:t>
            </a:r>
            <a:r>
              <a:rPr lang="en-US" sz="4800" dirty="0">
                <a:latin typeface="Arial" charset="0"/>
                <a:cs typeface="Arial" charset="0"/>
                <a:sym typeface="Arial" charset="0"/>
              </a:rPr>
              <a:t>is to build RAPPORT</a:t>
            </a:r>
          </a:p>
          <a:p>
            <a:r>
              <a:rPr lang="en-US" sz="4800" dirty="0">
                <a:latin typeface="Lucida Grande" charset="0"/>
                <a:cs typeface="Lucida Grande" charset="0"/>
                <a:sym typeface="Lucida Grande" charset="0"/>
              </a:rPr>
              <a:t>Really All People Prefer Others Reflecting Themselves</a:t>
            </a:r>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3"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40994"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Anxiety </a:t>
            </a:r>
            <a:r>
              <a:rPr lang="en-US" sz="4800" dirty="0">
                <a:latin typeface="Arial" charset="0"/>
                <a:cs typeface="Arial" charset="0"/>
                <a:sym typeface="Arial" charset="0"/>
              </a:rPr>
              <a:t>on both sides</a:t>
            </a:r>
          </a:p>
          <a:p>
            <a:r>
              <a:rPr lang="en-US" sz="4800" dirty="0">
                <a:latin typeface="Lucida Grande" charset="0"/>
                <a:cs typeface="Lucida Grande" charset="0"/>
                <a:sym typeface="Lucida Grande" charset="0"/>
              </a:rPr>
              <a:t>Moving towards</a:t>
            </a:r>
          </a:p>
          <a:p>
            <a:r>
              <a:rPr lang="en-US" sz="4800" dirty="0">
                <a:latin typeface="Lucida Grande" charset="0"/>
                <a:cs typeface="Lucida Grande" charset="0"/>
                <a:sym typeface="Lucida Grande" charset="0"/>
              </a:rPr>
              <a:t>=Reducing Anxiety in other person</a:t>
            </a:r>
          </a:p>
          <a:p>
            <a:r>
              <a:rPr lang="en-US" sz="4800" dirty="0">
                <a:latin typeface="Lucida Grande" charset="0"/>
                <a:cs typeface="Lucida Grande" charset="0"/>
                <a:sym typeface="Lucida Grande" charset="0"/>
              </a:rPr>
              <a:t>(helps to know why feeling anxiety because of the purpose -</a:t>
            </a:r>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1"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43042"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2400" dirty="0">
                <a:latin typeface="Garamond" charset="0"/>
                <a:cs typeface="Garamond" charset="0"/>
                <a:sym typeface="Garamond" charset="0"/>
              </a:rPr>
              <a:t>	DEMO (High D) = You are responsible for a new fundraising campaign and speaking with a friend about each of the necessary steps to reach the financial goal within the next four weeks.</a:t>
            </a:r>
          </a:p>
          <a:p>
            <a:endParaRPr lang="en-US" sz="2400" dirty="0">
              <a:latin typeface="Garamond" charset="0"/>
              <a:cs typeface="Garamond" charset="0"/>
              <a:sym typeface="Garamond" charset="0"/>
            </a:endParaRPr>
          </a:p>
          <a:p>
            <a:r>
              <a:rPr lang="en-US" sz="2400" dirty="0">
                <a:latin typeface="Garamond" charset="0"/>
                <a:cs typeface="Garamond" charset="0"/>
                <a:sym typeface="Garamond" charset="0"/>
              </a:rPr>
              <a:t>	</a:t>
            </a:r>
          </a:p>
          <a:p>
            <a:r>
              <a:rPr lang="en-US" sz="2400" dirty="0">
                <a:solidFill>
                  <a:srgbClr val="B3B3B3"/>
                </a:solidFill>
                <a:latin typeface="Garamond" charset="0"/>
                <a:cs typeface="Garamond" charset="0"/>
                <a:sym typeface="Garamond" charset="0"/>
              </a:rPr>
              <a:t>I</a:t>
            </a:r>
            <a:r>
              <a:rPr lang="en-US" sz="2400" dirty="0">
                <a:latin typeface="Garamond" charset="0"/>
                <a:cs typeface="Garamond" charset="0"/>
                <a:sym typeface="Garamond" charset="0"/>
              </a:rPr>
              <a:t>	Scenario 1 = You are a church board member and are speaking with a friend about your new task to to select, gather and motivate a team of six to decide what to do with a rather large donation to your church</a:t>
            </a:r>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89"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45090"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solidFill>
                  <a:srgbClr val="B3B3B3"/>
                </a:solidFill>
                <a:latin typeface="Arial" charset="0"/>
                <a:cs typeface="Arial" charset="0"/>
                <a:sym typeface="Arial" charset="0"/>
              </a:rPr>
              <a:t>C</a:t>
            </a:r>
            <a:r>
              <a:rPr lang="en-US" sz="4800" dirty="0">
                <a:latin typeface="Arial" charset="0"/>
                <a:cs typeface="Arial" charset="0"/>
                <a:sym typeface="Arial" charset="0"/>
              </a:rPr>
              <a:t>	Scenario 2 = You have 2 weeks to turn in the budget forecasts for the next fiscal year from the five departments you oversee.  Two department heads are new and have never completed the reports before.</a:t>
            </a:r>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7"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47138"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solidFill>
                  <a:srgbClr val="B3B3B3"/>
                </a:solidFill>
                <a:latin typeface="Arial" charset="0"/>
                <a:cs typeface="Arial" charset="0"/>
                <a:sym typeface="Arial" charset="0"/>
              </a:rPr>
              <a:t>D</a:t>
            </a:r>
            <a:r>
              <a:rPr lang="en-US" sz="4800" dirty="0">
                <a:latin typeface="Arial" charset="0"/>
                <a:cs typeface="Arial" charset="0"/>
                <a:sym typeface="Arial" charset="0"/>
              </a:rPr>
              <a:t>	Scenario 3 = You volunteered to oversee the upcoming Annual Church picnic and need to find a location and gather and motivate volunteers to help.</a:t>
            </a:r>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5"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49186"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 </a:t>
            </a:r>
            <a:endParaRPr lang="en-US" sz="4800" dirty="0">
              <a:latin typeface="Arial" charset="0"/>
              <a:cs typeface="Arial" charset="0"/>
              <a:sym typeface="Arial" charset="0"/>
            </a:endParaRPr>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3"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51234"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a:solidFill>
                  <a:srgbClr val="D90B00"/>
                </a:solidFill>
                <a:latin typeface="Helvetica" charset="0"/>
                <a:cs typeface="Helvetica" charset="0"/>
                <a:sym typeface="Helvetica" charset="0"/>
              </a:rPr>
              <a:t>Timeframe: </a:t>
            </a:r>
            <a:r>
              <a:rPr lang="en-US" sz="4800" dirty="0" smtClean="0">
                <a:solidFill>
                  <a:srgbClr val="D90B00"/>
                </a:solidFill>
                <a:latin typeface="Helvetica" charset="0"/>
                <a:cs typeface="Helvetica" charset="0"/>
                <a:sym typeface="Helvetica" charset="0"/>
              </a:rPr>
              <a:t>15</a:t>
            </a:r>
            <a:r>
              <a:rPr lang="en-US" sz="4800" u="none" kern="1200" baseline="0" dirty="0" smtClean="0">
                <a:solidFill>
                  <a:schemeClr val="tx1"/>
                </a:solidFill>
                <a:latin typeface="Gill Sans" charset="0"/>
                <a:ea typeface="ＭＳ Ｐゴシック" charset="0"/>
                <a:cs typeface="+mn-cs"/>
              </a:rPr>
              <a:t> minutes</a:t>
            </a:r>
            <a:endParaRPr lang="en-US" sz="4800" dirty="0">
              <a:solidFill>
                <a:srgbClr val="D90B00"/>
              </a:solidFill>
              <a:latin typeface="Helvetica" charset="0"/>
              <a:cs typeface="Helvetica" charset="0"/>
              <a:sym typeface="Helvetica" charset="0"/>
            </a:endParaRPr>
          </a:p>
          <a:p>
            <a:r>
              <a:rPr lang="en-US" sz="4800" dirty="0">
                <a:latin typeface="Arial" charset="0"/>
                <a:cs typeface="Arial" charset="0"/>
                <a:sym typeface="Arial" charset="0"/>
              </a:rPr>
              <a:t> </a:t>
            </a:r>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281"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53282"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endParaRPr lang="en-US" sz="4800" dirty="0">
              <a:solidFill>
                <a:srgbClr val="D90B00"/>
              </a:solidFill>
              <a:latin typeface="Helvetica" charset="0"/>
              <a:cs typeface="Helvetica" charset="0"/>
              <a:sym typeface="Helvetica" charset="0"/>
            </a:endParaRPr>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3"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56354"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a:solidFill>
                  <a:srgbClr val="D90B00"/>
                </a:solidFill>
                <a:latin typeface="Helvetica" charset="0"/>
                <a:cs typeface="Helvetica" charset="0"/>
                <a:sym typeface="Helvetica" charset="0"/>
              </a:rPr>
              <a:t>Timeframe: </a:t>
            </a:r>
            <a:r>
              <a:rPr lang="en-US" sz="4800" dirty="0" smtClean="0">
                <a:solidFill>
                  <a:srgbClr val="D90B00"/>
                </a:solidFill>
                <a:latin typeface="Helvetica" charset="0"/>
                <a:cs typeface="Helvetica" charset="0"/>
                <a:sym typeface="Helvetica" charset="0"/>
              </a:rPr>
              <a:t>20</a:t>
            </a:r>
            <a:r>
              <a:rPr lang="en-US" sz="4800" u="none" kern="1200" baseline="0" dirty="0" smtClean="0">
                <a:solidFill>
                  <a:schemeClr val="tx1"/>
                </a:solidFill>
                <a:latin typeface="Gill Sans" charset="0"/>
                <a:ea typeface="ＭＳ Ｐゴシック" charset="0"/>
                <a:cs typeface="+mn-cs"/>
              </a:rPr>
              <a:t> minutes</a:t>
            </a:r>
            <a:endParaRPr lang="en-US" sz="4800" dirty="0">
              <a:solidFill>
                <a:srgbClr val="D90B00"/>
              </a:solidFill>
              <a:latin typeface="Helvetica" charset="0"/>
              <a:cs typeface="Helvetica" charset="0"/>
              <a:sym typeface="Helvetica" charset="0"/>
            </a:endParaRPr>
          </a:p>
          <a:p>
            <a:r>
              <a:rPr lang="en-US" sz="4800" dirty="0">
                <a:latin typeface="Arial" charset="0"/>
                <a:cs typeface="Arial" charset="0"/>
                <a:sym typeface="Arial" charset="0"/>
              </a:rPr>
              <a:t>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17762"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5000" dirty="0" smtClean="0">
                <a:latin typeface="Helvetica" charset="0"/>
                <a:cs typeface="Helvetica" charset="0"/>
                <a:sym typeface="Helvetica" charset="0"/>
              </a:rPr>
              <a:t>Page </a:t>
            </a:r>
            <a:r>
              <a:rPr lang="en-US" sz="5000" dirty="0">
                <a:latin typeface="Helvetica" charset="0"/>
                <a:cs typeface="Helvetica" charset="0"/>
                <a:sym typeface="Helvetica" charset="0"/>
              </a:rPr>
              <a:t>21 has room for notes for about what DISC IS and is NOT.</a:t>
            </a:r>
          </a:p>
          <a:p>
            <a:r>
              <a:rPr lang="en-US" sz="5000" dirty="0">
                <a:latin typeface="Helvetica" charset="0"/>
                <a:cs typeface="Helvetica" charset="0"/>
                <a:sym typeface="Helvetica" charset="0"/>
              </a:rPr>
              <a:t>LEFT side of page includes the </a:t>
            </a:r>
            <a:r>
              <a:rPr lang="ja-JP" altLang="en-US" sz="5000" dirty="0">
                <a:latin typeface="Arial"/>
                <a:cs typeface="Helvetica" charset="0"/>
                <a:sym typeface="Helvetica" charset="0"/>
              </a:rPr>
              <a:t>“</a:t>
            </a:r>
            <a:r>
              <a:rPr lang="en-US" sz="5000" dirty="0">
                <a:latin typeface="Helvetica" charset="0"/>
                <a:cs typeface="Helvetica" charset="0"/>
                <a:sym typeface="Helvetica" charset="0"/>
              </a:rPr>
              <a:t>DISC Fact Sheets</a:t>
            </a:r>
            <a:r>
              <a:rPr lang="ja-JP" altLang="en-US" sz="5000" dirty="0">
                <a:latin typeface="Arial"/>
                <a:cs typeface="Helvetica" charset="0"/>
                <a:sym typeface="Helvetica" charset="0"/>
              </a:rPr>
              <a:t>”</a:t>
            </a:r>
            <a:endParaRPr lang="en-US" sz="5000" dirty="0">
              <a:latin typeface="Helvetica" charset="0"/>
              <a:cs typeface="Helvetica" charset="0"/>
              <a:sym typeface="Helvetica" charset="0"/>
            </a:endParaRPr>
          </a:p>
          <a:p>
            <a:endParaRPr lang="en-US" sz="5000" dirty="0">
              <a:latin typeface="Helvetica" charset="0"/>
              <a:cs typeface="Helvetica" charset="0"/>
              <a:sym typeface="Helvetica" charset="0"/>
            </a:endParaRPr>
          </a:p>
          <a:p>
            <a:r>
              <a:rPr lang="en-US" sz="5000" dirty="0">
                <a:latin typeface="Helvetica" charset="0"/>
                <a:cs typeface="Helvetica" charset="0"/>
                <a:sym typeface="Helvetica" charset="0"/>
              </a:rPr>
              <a:t>RIGHT side has room for </a:t>
            </a:r>
            <a:r>
              <a:rPr lang="en-US" sz="5000" u="sng" dirty="0">
                <a:latin typeface="Helvetica" charset="0"/>
                <a:cs typeface="Helvetica" charset="0"/>
                <a:sym typeface="Helvetica" charset="0"/>
              </a:rPr>
              <a:t>Notes</a:t>
            </a:r>
            <a:r>
              <a:rPr lang="en-US" sz="5000" dirty="0">
                <a:latin typeface="Helvetica" charset="0"/>
                <a:cs typeface="Helvetica" charset="0"/>
                <a:sym typeface="Helvetica" charset="0"/>
              </a:rPr>
              <a:t> and follow up work</a:t>
            </a:r>
          </a:p>
          <a:p>
            <a:endParaRPr lang="en-US" sz="5000" dirty="0">
              <a:latin typeface="Helvetica" charset="0"/>
              <a:cs typeface="Helvetica" charset="0"/>
              <a:sym typeface="Helvetica" charset="0"/>
            </a:endParaRPr>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01"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58402"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 </a:t>
            </a:r>
            <a:endParaRPr lang="en-US" sz="4800" dirty="0">
              <a:latin typeface="Arial" charset="0"/>
              <a:cs typeface="Arial" charset="0"/>
              <a:sym typeface="Arial" charset="0"/>
            </a:endParaRPr>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49"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60450"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 </a:t>
            </a:r>
            <a:endParaRPr lang="en-US" sz="4800" dirty="0">
              <a:latin typeface="Arial" charset="0"/>
              <a:cs typeface="Arial" charset="0"/>
              <a:sym typeface="Arial" charset="0"/>
            </a:endParaRPr>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1"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63522"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 </a:t>
            </a:r>
            <a:endParaRPr lang="en-US" sz="4800" dirty="0">
              <a:latin typeface="Arial" charset="0"/>
              <a:cs typeface="Arial" charset="0"/>
              <a:sym typeface="Arial" charset="0"/>
            </a:endParaRPr>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569"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65570"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endParaRPr lang="en-US" sz="4800" dirty="0">
              <a:solidFill>
                <a:srgbClr val="D90B00"/>
              </a:solidFill>
              <a:latin typeface="Helvetica" charset="0"/>
              <a:cs typeface="Helvetica" charset="0"/>
              <a:sym typeface="Helvetica"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19810"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a:latin typeface="Lucida Grande" charset="0"/>
                <a:cs typeface="Lucida Grande" charset="0"/>
                <a:sym typeface="Lucida Grande" charset="0"/>
              </a:rPr>
              <a:t>sometimes feel like this box.  </a:t>
            </a:r>
          </a:p>
          <a:p>
            <a:r>
              <a:rPr lang="en-US" sz="4800">
                <a:latin typeface="Lucida Grande" charset="0"/>
                <a:cs typeface="Lucida Grande" charset="0"/>
                <a:sym typeface="Lucida Grande" charset="0"/>
              </a:rPr>
              <a:t>Feel odd, out of sorts, out of place.  different</a:t>
            </a:r>
          </a:p>
          <a:p>
            <a:r>
              <a:rPr lang="en-US" sz="4800">
                <a:latin typeface="Lucida Grande" charset="0"/>
                <a:cs typeface="Lucida Grande" charset="0"/>
                <a:sym typeface="Lucida Grande" charset="0"/>
              </a:rPr>
              <a:t>We need to know ourselves.  explain our differences, our needs.</a:t>
            </a:r>
          </a:p>
          <a:p>
            <a:r>
              <a:rPr lang="en-US" sz="4800">
                <a:latin typeface="Lucida Grande" charset="0"/>
                <a:cs typeface="Lucida Grande" charset="0"/>
                <a:sym typeface="Lucida Grande" charset="0"/>
              </a:rPr>
              <a:t>Fear of intimacy keeps us guarded</a:t>
            </a:r>
          </a:p>
          <a:p>
            <a:r>
              <a:rPr lang="en-US" sz="4800">
                <a:latin typeface="Lucida Grande" charset="0"/>
                <a:cs typeface="Lucida Grande" charset="0"/>
                <a:sym typeface="Lucida Grande" charset="0"/>
              </a:rPr>
              <a:t>Love as focus, need intimacy</a:t>
            </a:r>
          </a:p>
          <a:p>
            <a:r>
              <a:rPr lang="en-US" sz="4800">
                <a:latin typeface="Lucida Grande" charset="0"/>
                <a:cs typeface="Lucida Grande" charset="0"/>
                <a:sym typeface="Lucida Grande" charset="0"/>
              </a:rPr>
              <a:t>dealing w/ others</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21858"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endParaRPr lang="en-US" sz="4800" dirty="0">
              <a:solidFill>
                <a:srgbClr val="D90B00"/>
              </a:solidFill>
              <a:latin typeface="Helvetica" charset="0"/>
              <a:cs typeface="Helvetica" charset="0"/>
              <a:sym typeface="Helvetica"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23906"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Lucida Grande" charset="0"/>
                <a:cs typeface="Lucida Grande" charset="0"/>
                <a:sym typeface="Lucida Grande" charset="0"/>
              </a:rPr>
              <a:t>Predictable </a:t>
            </a:r>
            <a:r>
              <a:rPr lang="en-US" sz="4800" dirty="0">
                <a:latin typeface="Lucida Grande" charset="0"/>
                <a:cs typeface="Lucida Grande" charset="0"/>
                <a:sym typeface="Lucida Grande" charset="0"/>
              </a:rPr>
              <a:t>behavior,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25954"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endParaRPr lang="en-US" sz="4800" dirty="0">
              <a:solidFill>
                <a:srgbClr val="D90B00"/>
              </a:solidFill>
              <a:latin typeface="Helvetica" charset="0"/>
              <a:cs typeface="Helvetica" charset="0"/>
              <a:sym typeface="Helvetica"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28002"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000" dirty="0">
                <a:latin typeface="Lucida Grande" charset="0"/>
                <a:cs typeface="Lucida Grande" charset="0"/>
                <a:sym typeface="Lucida Grande" charset="0"/>
              </a:rPr>
              <a:t>Compelled, Driven, Focused, Determined, Confident</a:t>
            </a:r>
          </a:p>
          <a:p>
            <a:r>
              <a:rPr lang="en-US" sz="4000" dirty="0">
                <a:latin typeface="Lucida Grande" charset="0"/>
                <a:cs typeface="Lucida Grande" charset="0"/>
                <a:sym typeface="Lucida Grande" charset="0"/>
              </a:rPr>
              <a:t> - Want to be in charge.  to lead.  Constant attraction to leadership void</a:t>
            </a:r>
          </a:p>
          <a:p>
            <a:r>
              <a:rPr lang="en-US" sz="4000" dirty="0">
                <a:latin typeface="Lucida Grande" charset="0"/>
                <a:cs typeface="Lucida Grande" charset="0"/>
                <a:sym typeface="Lucida Grande" charset="0"/>
              </a:rPr>
              <a:t> - Prefer to call the shots and tell others what to do</a:t>
            </a:r>
          </a:p>
          <a:p>
            <a:r>
              <a:rPr lang="en-US" sz="4000" dirty="0">
                <a:latin typeface="Lucida Grande" charset="0"/>
                <a:cs typeface="Lucida Grande" charset="0"/>
                <a:sym typeface="Lucida Grande" charset="0"/>
              </a:rPr>
              <a:t> - Drive for achievement.  Bigger is Better. Leave their MARK</a:t>
            </a:r>
          </a:p>
          <a:p>
            <a:r>
              <a:rPr lang="en-US" sz="4000" dirty="0">
                <a:latin typeface="Lucida Grande" charset="0"/>
                <a:cs typeface="Lucida Grande" charset="0"/>
                <a:sym typeface="Lucida Grande" charset="0"/>
              </a:rPr>
              <a:t> - Define lines of leadership or will keep pushing them.</a:t>
            </a:r>
          </a:p>
          <a:p>
            <a:r>
              <a:rPr lang="en-US" sz="4000" dirty="0">
                <a:latin typeface="Lucida Grande" charset="0"/>
                <a:cs typeface="Lucida Grande" charset="0"/>
                <a:sym typeface="Lucida Grande" charset="0"/>
              </a:rPr>
              <a:t> - Play to WIN.   </a:t>
            </a:r>
          </a:p>
          <a:p>
            <a:r>
              <a:rPr lang="en-US" sz="4000" dirty="0">
                <a:latin typeface="Lucida Grande" charset="0"/>
                <a:cs typeface="Lucida Grande" charset="0"/>
                <a:sym typeface="Lucida Grande" charset="0"/>
              </a:rPr>
              <a:t> - Asks WHAT questions</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30050"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a:latin typeface="Lucida Grande" charset="0"/>
                <a:cs typeface="Lucida Grande" charset="0"/>
                <a:sym typeface="Lucida Grande" charset="0"/>
              </a:rPr>
              <a:t>Charismatic, Outgoing, Engaging, Inspiring, Enthusiastic</a:t>
            </a:r>
          </a:p>
          <a:p>
            <a:r>
              <a:rPr lang="en-US" sz="4800" dirty="0">
                <a:latin typeface="Lucida Grande" charset="0"/>
                <a:cs typeface="Lucida Grande" charset="0"/>
                <a:sym typeface="Lucida Grande" charset="0"/>
              </a:rPr>
              <a:t> - Spotlight, microphone, loud, attention</a:t>
            </a:r>
          </a:p>
          <a:p>
            <a:r>
              <a:rPr lang="en-US" sz="4800" dirty="0">
                <a:latin typeface="Lucida Grande" charset="0"/>
                <a:cs typeface="Lucida Grande" charset="0"/>
                <a:sym typeface="Lucida Grande" charset="0"/>
              </a:rPr>
              <a:t> - Built to shake paradigms</a:t>
            </a:r>
          </a:p>
          <a:p>
            <a:r>
              <a:rPr lang="en-US" sz="4800" dirty="0">
                <a:latin typeface="Lucida Grande" charset="0"/>
                <a:cs typeface="Lucida Grande" charset="0"/>
                <a:sym typeface="Lucida Grande" charset="0"/>
              </a:rPr>
              <a:t> - Center of attention, life of party</a:t>
            </a:r>
          </a:p>
          <a:p>
            <a:r>
              <a:rPr lang="en-US" sz="4800" dirty="0">
                <a:latin typeface="Lucida Grande" charset="0"/>
                <a:cs typeface="Lucida Grande" charset="0"/>
                <a:sym typeface="Lucida Grande" charset="0"/>
              </a:rPr>
              <a:t> - External processor, ideas, fast thinker</a:t>
            </a:r>
          </a:p>
          <a:p>
            <a:r>
              <a:rPr lang="en-US" sz="4800" dirty="0">
                <a:latin typeface="Lucida Grande" charset="0"/>
                <a:cs typeface="Lucida Grande" charset="0"/>
                <a:sym typeface="Lucida Grande" charset="0"/>
              </a:rPr>
              <a:t> - Avoid limiting </a:t>
            </a:r>
            <a:r>
              <a:rPr lang="en-US" sz="4800" dirty="0" smtClean="0">
                <a:latin typeface="Lucida Grande" charset="0"/>
                <a:cs typeface="Lucida Grande" charset="0"/>
                <a:sym typeface="Lucida Grande" charset="0"/>
              </a:rPr>
              <a:t>structure</a:t>
            </a:r>
          </a:p>
          <a:p>
            <a:pPr marL="0" marR="0" indent="0" algn="l" defTabSz="914400" rtl="0" eaLnBrk="1" fontAlgn="base" latinLnBrk="0" hangingPunct="1">
              <a:lnSpc>
                <a:spcPct val="100000"/>
              </a:lnSpc>
              <a:spcBef>
                <a:spcPct val="0"/>
              </a:spcBef>
              <a:spcAft>
                <a:spcPct val="0"/>
              </a:spcAft>
              <a:buClrTx/>
              <a:buSzTx/>
              <a:buFontTx/>
              <a:buNone/>
              <a:tabLst/>
              <a:defRPr/>
            </a:pPr>
            <a:r>
              <a:rPr lang="en-US" sz="4800" dirty="0" smtClean="0">
                <a:latin typeface="Lucida Grande" charset="0"/>
                <a:cs typeface="Lucida Grande" charset="0"/>
                <a:sym typeface="Lucida Grande" charset="0"/>
              </a:rPr>
              <a:t> - Asks WHO questions</a:t>
            </a:r>
          </a:p>
          <a:p>
            <a:endParaRPr lang="en-US" sz="4800" dirty="0">
              <a:latin typeface="Lucida Grande" charset="0"/>
              <a:cs typeface="Lucida Grande" charset="0"/>
              <a:sym typeface="Lucida Grande"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94210"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a:solidFill>
                  <a:srgbClr val="D90B00"/>
                </a:solidFill>
                <a:latin typeface="Helvetica" charset="0"/>
                <a:cs typeface="Helvetica" charset="0"/>
                <a:sym typeface="Helvetica" charset="0"/>
              </a:rPr>
              <a:t>Timeframe:  </a:t>
            </a:r>
            <a:r>
              <a:rPr lang="en-US" sz="4800" dirty="0" smtClean="0">
                <a:solidFill>
                  <a:srgbClr val="D90B00"/>
                </a:solidFill>
                <a:latin typeface="Helvetica" charset="0"/>
                <a:cs typeface="Helvetica" charset="0"/>
                <a:sym typeface="Helvetica" charset="0"/>
              </a:rPr>
              <a:t>20-40</a:t>
            </a:r>
            <a:r>
              <a:rPr lang="en-US" sz="1200" u="none" kern="1200" baseline="0" dirty="0" smtClean="0">
                <a:solidFill>
                  <a:schemeClr val="tx1"/>
                </a:solidFill>
                <a:latin typeface="Gill Sans" charset="0"/>
                <a:ea typeface="ＭＳ Ｐゴシック" charset="0"/>
                <a:cs typeface="+mn-cs"/>
              </a:rPr>
              <a:t> minutes</a:t>
            </a:r>
            <a:endParaRPr lang="en-US" sz="4800" dirty="0">
              <a:solidFill>
                <a:srgbClr val="D90B00"/>
              </a:solidFill>
              <a:latin typeface="Helvetica" charset="0"/>
              <a:cs typeface="Helvetica" charset="0"/>
              <a:sym typeface="Helvetica" charset="0"/>
            </a:endParaRPr>
          </a:p>
          <a:p>
            <a:r>
              <a:rPr lang="en-US" sz="5000" dirty="0">
                <a:latin typeface="Helvetica" charset="0"/>
                <a:cs typeface="Helvetica" charset="0"/>
                <a:sym typeface="Helvetica" charset="0"/>
              </a:rPr>
              <a:t>Leave slide up until they need to write down observations</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32098"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a:latin typeface="Lucida Grande" charset="0"/>
                <a:cs typeface="Lucida Grande" charset="0"/>
                <a:sym typeface="Lucida Grande" charset="0"/>
              </a:rPr>
              <a:t>Stable, Team Glue, Patient, Service Oriented, Loyal</a:t>
            </a:r>
          </a:p>
          <a:p>
            <a:r>
              <a:rPr lang="en-US" sz="4800" dirty="0">
                <a:latin typeface="Lucida Grande" charset="0"/>
                <a:cs typeface="Lucida Grande" charset="0"/>
                <a:sym typeface="Lucida Grande" charset="0"/>
              </a:rPr>
              <a:t> - faithful, Reliable, count on, constant</a:t>
            </a:r>
          </a:p>
          <a:p>
            <a:r>
              <a:rPr lang="en-US" sz="4800" dirty="0">
                <a:latin typeface="Lucida Grande" charset="0"/>
                <a:cs typeface="Lucida Grande" charset="0"/>
                <a:sym typeface="Lucida Grande" charset="0"/>
              </a:rPr>
              <a:t> - know how to lay down their life for others</a:t>
            </a:r>
          </a:p>
          <a:p>
            <a:r>
              <a:rPr lang="en-US" sz="4800" dirty="0">
                <a:latin typeface="Lucida Grande" charset="0"/>
                <a:cs typeface="Lucida Grande" charset="0"/>
                <a:sym typeface="Lucida Grande" charset="0"/>
              </a:rPr>
              <a:t> - easy to get along with, </a:t>
            </a:r>
          </a:p>
          <a:p>
            <a:r>
              <a:rPr lang="en-US" sz="4800" dirty="0">
                <a:latin typeface="Lucida Grande" charset="0"/>
                <a:cs typeface="Lucida Grande" charset="0"/>
                <a:sym typeface="Lucida Grande" charset="0"/>
              </a:rPr>
              <a:t> - Adaptable, flexible, </a:t>
            </a:r>
          </a:p>
          <a:p>
            <a:r>
              <a:rPr lang="en-US" sz="4800" dirty="0">
                <a:latin typeface="Lucida Grande" charset="0"/>
                <a:cs typeface="Lucida Grande" charset="0"/>
                <a:sym typeface="Lucida Grande" charset="0"/>
              </a:rPr>
              <a:t> - peacemakers, avoid conflict, </a:t>
            </a:r>
            <a:endParaRPr lang="en-US" sz="4800" dirty="0" smtClean="0">
              <a:latin typeface="Lucida Grande" charset="0"/>
              <a:cs typeface="Lucida Grande" charset="0"/>
              <a:sym typeface="Lucida Grande" charset="0"/>
            </a:endParaRPr>
          </a:p>
          <a:p>
            <a:pPr marL="0" marR="0" indent="0" algn="l" defTabSz="914400" rtl="0" eaLnBrk="1" fontAlgn="base" latinLnBrk="0" hangingPunct="1">
              <a:lnSpc>
                <a:spcPct val="100000"/>
              </a:lnSpc>
              <a:spcBef>
                <a:spcPct val="0"/>
              </a:spcBef>
              <a:spcAft>
                <a:spcPct val="0"/>
              </a:spcAft>
              <a:buClrTx/>
              <a:buSzTx/>
              <a:buFontTx/>
              <a:buNone/>
              <a:tabLst/>
              <a:defRPr/>
            </a:pPr>
            <a:r>
              <a:rPr lang="en-US" sz="4800" dirty="0" smtClean="0">
                <a:latin typeface="Lucida Grande" charset="0"/>
                <a:cs typeface="Lucida Grande" charset="0"/>
                <a:sym typeface="Lucida Grande" charset="0"/>
              </a:rPr>
              <a:t> - Asks HOW questions</a:t>
            </a:r>
          </a:p>
          <a:p>
            <a:endParaRPr lang="en-US" sz="4800" dirty="0">
              <a:latin typeface="Lucida Grande" charset="0"/>
              <a:cs typeface="Lucida Grande" charset="0"/>
              <a:sym typeface="Lucida Grande"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34146"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a:latin typeface="Lucida Grande" charset="0"/>
                <a:cs typeface="Lucida Grande" charset="0"/>
                <a:sym typeface="Lucida Grande" charset="0"/>
              </a:rPr>
              <a:t>Detailed, Planner, Deliberate, Analytical, Careful</a:t>
            </a:r>
          </a:p>
          <a:p>
            <a:r>
              <a:rPr lang="en-US" sz="4800">
                <a:latin typeface="Lucida Grande" charset="0"/>
                <a:cs typeface="Lucida Grande" charset="0"/>
                <a:sym typeface="Lucida Grande" charset="0"/>
              </a:rPr>
              <a:t> - love information</a:t>
            </a:r>
          </a:p>
          <a:p>
            <a:r>
              <a:rPr lang="en-US" sz="4800">
                <a:latin typeface="Lucida Grande" charset="0"/>
                <a:cs typeface="Lucida Grande" charset="0"/>
                <a:sym typeface="Lucida Grande" charset="0"/>
              </a:rPr>
              <a:t> - not outwardly expressive</a:t>
            </a:r>
          </a:p>
          <a:p>
            <a:r>
              <a:rPr lang="en-US" sz="4800">
                <a:latin typeface="Lucida Grande" charset="0"/>
                <a:cs typeface="Lucida Grande" charset="0"/>
                <a:sym typeface="Lucida Grande" charset="0"/>
              </a:rPr>
              <a:t> - internal processor</a:t>
            </a:r>
          </a:p>
          <a:p>
            <a:r>
              <a:rPr lang="en-US" sz="4800">
                <a:latin typeface="Lucida Grande" charset="0"/>
                <a:cs typeface="Lucida Grande" charset="0"/>
                <a:sym typeface="Lucida Grande" charset="0"/>
              </a:rPr>
              <a:t> - focus to be right.  If going to do it at all, do it right.  takes time</a:t>
            </a:r>
          </a:p>
          <a:p>
            <a:r>
              <a:rPr lang="en-US" sz="4800">
                <a:latin typeface="Lucida Grande" charset="0"/>
                <a:cs typeface="Lucida Grande" charset="0"/>
                <a:sym typeface="Lucida Grande" charset="0"/>
              </a:rPr>
              <a:t> - focus on security in all areas of life</a:t>
            </a:r>
          </a:p>
          <a:p>
            <a:r>
              <a:rPr lang="en-US" sz="4800">
                <a:latin typeface="Lucida Grande" charset="0"/>
                <a:cs typeface="Lucida Grande" charset="0"/>
                <a:sym typeface="Lucida Grande" charset="0"/>
              </a:rPr>
              <a:t> - Asks WHY questions</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36194"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endParaRPr lang="en-US" sz="4800" dirty="0">
              <a:solidFill>
                <a:srgbClr val="D90B00"/>
              </a:solidFill>
              <a:latin typeface="Helvetica" charset="0"/>
              <a:cs typeface="Helvetica" charset="0"/>
              <a:sym typeface="Helvetica"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38242"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a:solidFill>
                  <a:srgbClr val="D90B00"/>
                </a:solidFill>
                <a:latin typeface="Helvetica" charset="0"/>
                <a:cs typeface="Helvetica" charset="0"/>
                <a:sym typeface="Helvetica" charset="0"/>
              </a:rPr>
              <a:t>Timeframe: </a:t>
            </a:r>
            <a:r>
              <a:rPr lang="en-US" sz="4800" dirty="0" smtClean="0">
                <a:solidFill>
                  <a:srgbClr val="D90B00"/>
                </a:solidFill>
                <a:latin typeface="Helvetica" charset="0"/>
                <a:cs typeface="Helvetica" charset="0"/>
                <a:sym typeface="Helvetica" charset="0"/>
              </a:rPr>
              <a:t>30</a:t>
            </a:r>
            <a:r>
              <a:rPr lang="en-US" sz="1200" u="none" kern="1200" baseline="0" dirty="0" smtClean="0">
                <a:solidFill>
                  <a:schemeClr val="tx1"/>
                </a:solidFill>
                <a:latin typeface="Gill Sans" charset="0"/>
                <a:ea typeface="ＭＳ Ｐゴシック" charset="0"/>
                <a:cs typeface="+mn-cs"/>
              </a:rPr>
              <a:t> minutes</a:t>
            </a:r>
            <a:endParaRPr lang="en-US" sz="4800" dirty="0">
              <a:solidFill>
                <a:srgbClr val="D90B00"/>
              </a:solidFill>
              <a:latin typeface="Helvetica" charset="0"/>
              <a:cs typeface="Helvetica" charset="0"/>
              <a:sym typeface="Helvetica" charset="0"/>
            </a:endParaRPr>
          </a:p>
          <a:p>
            <a:r>
              <a:rPr lang="en-US" sz="4800" dirty="0">
                <a:latin typeface="Arial" charset="0"/>
                <a:cs typeface="Arial" charset="0"/>
                <a:sym typeface="Arial" charset="0"/>
              </a:rPr>
              <a:t> </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40290"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Lucida Grande" charset="0"/>
                <a:cs typeface="Lucida Grande" charset="0"/>
                <a:sym typeface="Lucida Grande" charset="0"/>
              </a:rPr>
              <a:t>LEFT </a:t>
            </a:r>
            <a:r>
              <a:rPr lang="en-US" sz="4800" dirty="0">
                <a:latin typeface="Lucida Grande" charset="0"/>
                <a:cs typeface="Lucida Grande" charset="0"/>
                <a:sym typeface="Lucida Grande" charset="0"/>
              </a:rPr>
              <a:t>page is for notes</a:t>
            </a:r>
          </a:p>
          <a:p>
            <a:r>
              <a:rPr lang="en-US" sz="4800" dirty="0">
                <a:latin typeface="Lucida Grande" charset="0"/>
                <a:cs typeface="Lucida Grande" charset="0"/>
                <a:sym typeface="Lucida Grande" charset="0"/>
              </a:rPr>
              <a:t>RIGHT page is to write:</a:t>
            </a:r>
          </a:p>
          <a:p>
            <a:r>
              <a:rPr lang="en-US" sz="4800" dirty="0">
                <a:latin typeface="Lucida Grande" charset="0"/>
                <a:cs typeface="Lucida Grande" charset="0"/>
                <a:sym typeface="Lucida Grande" charset="0"/>
              </a:rPr>
              <a:t> - DRIVERS in the inner diamond</a:t>
            </a:r>
          </a:p>
          <a:p>
            <a:r>
              <a:rPr lang="en-US" sz="4800" dirty="0">
                <a:latin typeface="Lucida Grande" charset="0"/>
                <a:cs typeface="Lucida Grande" charset="0"/>
                <a:sym typeface="Lucida Grande" charset="0"/>
              </a:rPr>
              <a:t> - LIES in the middle diamond</a:t>
            </a:r>
          </a:p>
          <a:p>
            <a:r>
              <a:rPr lang="en-US" sz="4800" dirty="0">
                <a:latin typeface="Lucida Grande" charset="0"/>
                <a:cs typeface="Lucida Grande" charset="0"/>
                <a:sym typeface="Lucida Grande" charset="0"/>
              </a:rPr>
              <a:t> - EMOTIONS in the outer diamond</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42338"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 </a:t>
            </a:r>
            <a:endParaRPr lang="en-US" sz="4800" dirty="0">
              <a:latin typeface="Arial" charset="0"/>
              <a:cs typeface="Arial" charset="0"/>
              <a:sym typeface="Arial"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44386"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1200" u="none" kern="1200" baseline="0" dirty="0" smtClean="0">
                <a:solidFill>
                  <a:schemeClr val="tx1"/>
                </a:solidFill>
                <a:latin typeface="Gill Sans" charset="0"/>
                <a:ea typeface="ＭＳ Ｐゴシック" charset="0"/>
                <a:cs typeface="+mn-cs"/>
              </a:rPr>
              <a:t>Broken D:  Insecurity, controlled, disrespected, </a:t>
            </a:r>
          </a:p>
          <a:p>
            <a:r>
              <a:rPr lang="en-US" sz="1200" u="none" kern="1200" baseline="0" dirty="0" smtClean="0">
                <a:solidFill>
                  <a:schemeClr val="tx1"/>
                </a:solidFill>
                <a:latin typeface="Gill Sans" charset="0"/>
                <a:ea typeface="ＭＳ Ｐゴシック" charset="0"/>
                <a:cs typeface="+mn-cs"/>
              </a:rPr>
              <a:t>	- Demand everyone agree w/ them, control others. </a:t>
            </a:r>
          </a:p>
          <a:p>
            <a:r>
              <a:rPr lang="en-US" sz="1200" u="none" kern="1200" baseline="0" dirty="0" smtClean="0">
                <a:solidFill>
                  <a:schemeClr val="tx1"/>
                </a:solidFill>
                <a:latin typeface="Gill Sans" charset="0"/>
                <a:ea typeface="ＭＳ Ｐゴシック" charset="0"/>
                <a:cs typeface="+mn-cs"/>
              </a:rPr>
              <a:t>	+ help by asking if they are feeling disrespected, etc.</a:t>
            </a:r>
          </a:p>
          <a:p>
            <a:r>
              <a:rPr lang="en-US" sz="1200" u="none" kern="1200" baseline="0" dirty="0" smtClean="0">
                <a:solidFill>
                  <a:schemeClr val="tx1"/>
                </a:solidFill>
                <a:latin typeface="Gill Sans" charset="0"/>
                <a:ea typeface="ＭＳ Ｐゴシック" charset="0"/>
                <a:cs typeface="+mn-cs"/>
              </a:rPr>
              <a:t>Broken I:  Afraid of rejection, limited, boxed in</a:t>
            </a:r>
          </a:p>
          <a:p>
            <a:r>
              <a:rPr lang="en-US" sz="1200" u="none" kern="1200" baseline="0" dirty="0" smtClean="0">
                <a:solidFill>
                  <a:schemeClr val="tx1"/>
                </a:solidFill>
                <a:latin typeface="Gill Sans" charset="0"/>
                <a:ea typeface="ＭＳ Ｐゴシック" charset="0"/>
                <a:cs typeface="+mn-cs"/>
              </a:rPr>
              <a:t>	- Manipulate relationships and lie to be liked</a:t>
            </a:r>
          </a:p>
          <a:p>
            <a:r>
              <a:rPr lang="en-US" sz="1200" u="none" kern="1200" baseline="0" dirty="0" smtClean="0">
                <a:solidFill>
                  <a:schemeClr val="tx1"/>
                </a:solidFill>
                <a:latin typeface="Gill Sans" charset="0"/>
                <a:ea typeface="ＭＳ Ｐゴシック" charset="0"/>
                <a:cs typeface="+mn-cs"/>
              </a:rPr>
              <a:t>	+ help by showing unshakeable love and acceptance</a:t>
            </a:r>
          </a:p>
          <a:p>
            <a:r>
              <a:rPr lang="en-US" sz="1200" u="none" kern="1200" baseline="0" dirty="0" smtClean="0">
                <a:solidFill>
                  <a:schemeClr val="tx1"/>
                </a:solidFill>
                <a:latin typeface="Gill Sans" charset="0"/>
                <a:ea typeface="ＭＳ Ｐゴシック" charset="0"/>
                <a:cs typeface="+mn-cs"/>
              </a:rPr>
              <a:t>Broken S:  passively disappear in relationship</a:t>
            </a:r>
          </a:p>
          <a:p>
            <a:r>
              <a:rPr lang="en-US" sz="1200" u="none" kern="1200" baseline="0" dirty="0" smtClean="0">
                <a:solidFill>
                  <a:schemeClr val="tx1"/>
                </a:solidFill>
                <a:latin typeface="Gill Sans" charset="0"/>
                <a:ea typeface="ＭＳ Ｐゴシック" charset="0"/>
                <a:cs typeface="+mn-cs"/>
              </a:rPr>
              <a:t>	- Used up.  won’t fight back. </a:t>
            </a:r>
          </a:p>
          <a:p>
            <a:r>
              <a:rPr lang="en-US" sz="1200" u="none" kern="1200" baseline="0" dirty="0" smtClean="0">
                <a:solidFill>
                  <a:schemeClr val="tx1"/>
                </a:solidFill>
                <a:latin typeface="Gill Sans" charset="0"/>
                <a:ea typeface="ＭＳ Ｐゴシック" charset="0"/>
                <a:cs typeface="+mn-cs"/>
              </a:rPr>
              <a:t>	+ help them see value they bring to others and reliance on their help.  help w/ boundaries and to confront w/ honor.</a:t>
            </a:r>
          </a:p>
          <a:p>
            <a:r>
              <a:rPr lang="en-US" sz="1200" u="none" kern="1200" baseline="0" dirty="0" smtClean="0">
                <a:solidFill>
                  <a:schemeClr val="tx1"/>
                </a:solidFill>
                <a:latin typeface="Gill Sans" charset="0"/>
                <a:ea typeface="ＭＳ Ｐゴシック" charset="0"/>
                <a:cs typeface="+mn-cs"/>
              </a:rPr>
              <a:t>Broken C:  failure</a:t>
            </a:r>
          </a:p>
          <a:p>
            <a:r>
              <a:rPr lang="en-US" sz="1200" u="none" kern="1200" baseline="0" dirty="0" smtClean="0">
                <a:solidFill>
                  <a:schemeClr val="tx1"/>
                </a:solidFill>
                <a:latin typeface="Gill Sans" charset="0"/>
                <a:ea typeface="ＭＳ Ｐゴシック" charset="0"/>
                <a:cs typeface="+mn-cs"/>
              </a:rPr>
              <a:t>	- retreat back to where they can bring order and structure</a:t>
            </a:r>
          </a:p>
          <a:p>
            <a:r>
              <a:rPr lang="en-US" sz="1200" u="none" kern="1200" baseline="0" dirty="0" smtClean="0">
                <a:solidFill>
                  <a:schemeClr val="tx1"/>
                </a:solidFill>
                <a:latin typeface="Gill Sans" charset="0"/>
                <a:ea typeface="ＭＳ Ｐゴシック" charset="0"/>
                <a:cs typeface="+mn-cs"/>
              </a:rPr>
              <a:t>	+ help by rooting out lie about perfection. remove fear of shame of failure</a:t>
            </a:r>
            <a:endParaRPr lang="en-US" sz="3800" dirty="0">
              <a:latin typeface="Lucida Grande" charset="0"/>
              <a:cs typeface="Lucida Grande" charset="0"/>
              <a:sym typeface="Lucida Grande"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46434"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3800" dirty="0" smtClean="0">
                <a:latin typeface="Lucida Grande" charset="0"/>
                <a:cs typeface="Lucida Grande" charset="0"/>
                <a:sym typeface="Lucida Grande" charset="0"/>
              </a:rPr>
              <a:t>D </a:t>
            </a:r>
            <a:r>
              <a:rPr lang="en-US" sz="3800" dirty="0">
                <a:latin typeface="Lucida Grande" charset="0"/>
                <a:cs typeface="Lucida Grande" charset="0"/>
                <a:sym typeface="Lucida Grande" charset="0"/>
              </a:rPr>
              <a:t>= anger to feel in control</a:t>
            </a:r>
          </a:p>
          <a:p>
            <a:r>
              <a:rPr lang="en-US" sz="3800" dirty="0">
                <a:latin typeface="Lucida Grande" charset="0"/>
                <a:cs typeface="Lucida Grande" charset="0"/>
                <a:sym typeface="Lucida Grande" charset="0"/>
              </a:rPr>
              <a:t>I = overly optimistic to attract others</a:t>
            </a:r>
          </a:p>
          <a:p>
            <a:r>
              <a:rPr lang="en-US" sz="3800" dirty="0">
                <a:latin typeface="Lucida Grande" charset="0"/>
                <a:cs typeface="Lucida Grande" charset="0"/>
                <a:sym typeface="Lucida Grande" charset="0"/>
              </a:rPr>
              <a:t>S = afraid to do something regrettable w/ emotions</a:t>
            </a:r>
          </a:p>
          <a:p>
            <a:r>
              <a:rPr lang="en-US" sz="3800" dirty="0">
                <a:latin typeface="Lucida Grande" charset="0"/>
                <a:cs typeface="Lucida Grande" charset="0"/>
                <a:sym typeface="Lucida Grande" charset="0"/>
              </a:rPr>
              <a:t>C = solitude to bring order</a:t>
            </a:r>
          </a:p>
          <a:p>
            <a:r>
              <a:rPr lang="en-US" sz="3800" dirty="0">
                <a:latin typeface="Lucida Grande" charset="0"/>
                <a:cs typeface="Lucida Grande" charset="0"/>
                <a:sym typeface="Lucida Grande" charset="0"/>
              </a:rPr>
              <a:t>? Ask, are you feeling powerless?  Then bring them into place of feeling powerful in a healthy way.</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48482"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 </a:t>
            </a:r>
            <a:endParaRPr lang="en-US" sz="4800" dirty="0">
              <a:latin typeface="Arial" charset="0"/>
              <a:cs typeface="Arial" charset="0"/>
              <a:sym typeface="Arial"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50530"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a:solidFill>
                  <a:srgbClr val="D90B00"/>
                </a:solidFill>
                <a:latin typeface="Helvetica" charset="0"/>
                <a:cs typeface="Helvetica" charset="0"/>
                <a:sym typeface="Helvetica" charset="0"/>
              </a:rPr>
              <a:t>Timeframe: </a:t>
            </a:r>
            <a:r>
              <a:rPr lang="en-US" sz="4800" dirty="0" smtClean="0">
                <a:solidFill>
                  <a:srgbClr val="D90B00"/>
                </a:solidFill>
                <a:latin typeface="Helvetica" charset="0"/>
                <a:cs typeface="Helvetica" charset="0"/>
                <a:sym typeface="Helvetica" charset="0"/>
              </a:rPr>
              <a:t>45</a:t>
            </a:r>
            <a:r>
              <a:rPr lang="en-US" sz="1200" u="none" kern="1200" baseline="0" dirty="0" smtClean="0">
                <a:solidFill>
                  <a:schemeClr val="tx1"/>
                </a:solidFill>
                <a:latin typeface="Gill Sans" charset="0"/>
                <a:ea typeface="ＭＳ Ｐゴシック" charset="0"/>
                <a:cs typeface="+mn-cs"/>
              </a:rPr>
              <a:t> minutes</a:t>
            </a:r>
            <a:endParaRPr lang="en-US" sz="4800" dirty="0">
              <a:solidFill>
                <a:srgbClr val="D90B00"/>
              </a:solidFill>
              <a:latin typeface="Helvetica" charset="0"/>
              <a:cs typeface="Helvetica" charset="0"/>
              <a:sym typeface="Helvetica" charset="0"/>
            </a:endParaRPr>
          </a:p>
          <a:p>
            <a:r>
              <a:rPr lang="en-US" sz="4800" dirty="0">
                <a:latin typeface="Arial" charset="0"/>
                <a:cs typeface="Arial" charset="0"/>
                <a:sym typeface="Arial" charset="0"/>
              </a:rPr>
              <a:t>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96258"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endParaRPr lang="en-US" sz="4800" dirty="0">
              <a:solidFill>
                <a:srgbClr val="D90B00"/>
              </a:solidFill>
              <a:latin typeface="Helvetica" charset="0"/>
              <a:cs typeface="Helvetica" charset="0"/>
              <a:sym typeface="Helvetica"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52578"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 </a:t>
            </a:r>
            <a:endParaRPr lang="en-US" sz="4800" dirty="0">
              <a:latin typeface="Arial" charset="0"/>
              <a:cs typeface="Arial" charset="0"/>
              <a:sym typeface="Arial"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54626"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 </a:t>
            </a:r>
            <a:endParaRPr lang="en-US" sz="4800" dirty="0">
              <a:latin typeface="Arial" charset="0"/>
              <a:cs typeface="Arial" charset="0"/>
              <a:sym typeface="Arial"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3"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56674"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 </a:t>
            </a:r>
            <a:r>
              <a:rPr lang="en-US" sz="4800" dirty="0" smtClean="0">
                <a:solidFill>
                  <a:srgbClr val="D90B00"/>
                </a:solidFill>
                <a:latin typeface="Helvetica" charset="0"/>
                <a:cs typeface="Helvetica" charset="0"/>
                <a:sym typeface="Helvetica" charset="0"/>
              </a:rPr>
              <a:t>Timeframe: 30</a:t>
            </a:r>
            <a:r>
              <a:rPr lang="en-US" sz="1200" u="none" kern="1200" baseline="0" dirty="0" smtClean="0">
                <a:solidFill>
                  <a:schemeClr val="tx1"/>
                </a:solidFill>
                <a:latin typeface="Gill Sans" charset="0"/>
                <a:ea typeface="ＭＳ Ｐゴシック" charset="0"/>
                <a:cs typeface="+mn-cs"/>
              </a:rPr>
              <a:t> minutes</a:t>
            </a:r>
            <a:endParaRPr lang="en-US" sz="4800" dirty="0" smtClean="0">
              <a:solidFill>
                <a:srgbClr val="D90B00"/>
              </a:solidFill>
              <a:latin typeface="Helvetica" charset="0"/>
              <a:cs typeface="Helvetica" charset="0"/>
              <a:sym typeface="Helvetica"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1"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58722"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 </a:t>
            </a:r>
            <a:endParaRPr lang="en-US" sz="4800" dirty="0">
              <a:latin typeface="Arial" charset="0"/>
              <a:cs typeface="Arial" charset="0"/>
              <a:sym typeface="Arial"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60770"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 </a:t>
            </a:r>
            <a:endParaRPr lang="en-US" sz="4800" dirty="0">
              <a:latin typeface="Arial" charset="0"/>
              <a:cs typeface="Arial" charset="0"/>
              <a:sym typeface="Arial"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62818"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a:solidFill>
                  <a:srgbClr val="D90B00"/>
                </a:solidFill>
                <a:latin typeface="Helvetica" charset="0"/>
                <a:cs typeface="Helvetica" charset="0"/>
                <a:sym typeface="Helvetica" charset="0"/>
              </a:rPr>
              <a:t>Timeframe: </a:t>
            </a:r>
            <a:r>
              <a:rPr lang="en-US" sz="4800" dirty="0" smtClean="0">
                <a:solidFill>
                  <a:srgbClr val="D90B00"/>
                </a:solidFill>
                <a:latin typeface="Helvetica" charset="0"/>
                <a:cs typeface="Helvetica" charset="0"/>
                <a:sym typeface="Helvetica" charset="0"/>
              </a:rPr>
              <a:t>45</a:t>
            </a:r>
            <a:r>
              <a:rPr lang="en-US" sz="1200" u="none" kern="1200" baseline="0" dirty="0" smtClean="0">
                <a:solidFill>
                  <a:schemeClr val="tx1"/>
                </a:solidFill>
                <a:latin typeface="Gill Sans" charset="0"/>
                <a:ea typeface="ＭＳ Ｐゴシック" charset="0"/>
                <a:cs typeface="+mn-cs"/>
              </a:rPr>
              <a:t> minutes</a:t>
            </a:r>
            <a:endParaRPr lang="en-US" sz="4800" dirty="0">
              <a:solidFill>
                <a:srgbClr val="D90B00"/>
              </a:solidFill>
              <a:latin typeface="Helvetica" charset="0"/>
              <a:cs typeface="Helvetica" charset="0"/>
              <a:sym typeface="Helvetica" charset="0"/>
            </a:endParaRPr>
          </a:p>
          <a:p>
            <a:r>
              <a:rPr lang="en-US" sz="4800" dirty="0">
                <a:latin typeface="Arial" charset="0"/>
                <a:cs typeface="Arial" charset="0"/>
                <a:sym typeface="Arial" charset="0"/>
              </a:rPr>
              <a:t> </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5"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64866"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a:solidFill>
                  <a:srgbClr val="D90B00"/>
                </a:solidFill>
                <a:latin typeface="Helvetica" charset="0"/>
                <a:cs typeface="Helvetica" charset="0"/>
                <a:sym typeface="Helvetica" charset="0"/>
              </a:rPr>
              <a:t>Timeframe: </a:t>
            </a:r>
          </a:p>
          <a:p>
            <a:r>
              <a:rPr lang="en-US" sz="4800">
                <a:latin typeface="Arial" charset="0"/>
                <a:cs typeface="Arial" charset="0"/>
                <a:sym typeface="Arial" charset="0"/>
              </a:rPr>
              <a:t> </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3"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66914"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a:solidFill>
                  <a:srgbClr val="D90B00"/>
                </a:solidFill>
                <a:latin typeface="Helvetica" charset="0"/>
                <a:cs typeface="Helvetica" charset="0"/>
                <a:sym typeface="Helvetica" charset="0"/>
              </a:rPr>
              <a:t>Timeframe: </a:t>
            </a:r>
          </a:p>
          <a:p>
            <a:r>
              <a:rPr lang="en-US" sz="4800">
                <a:latin typeface="Arial" charset="0"/>
                <a:cs typeface="Arial" charset="0"/>
                <a:sym typeface="Arial" charset="0"/>
              </a:rPr>
              <a:t> </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1"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68962"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a:solidFill>
                  <a:srgbClr val="D90B00"/>
                </a:solidFill>
                <a:latin typeface="Helvetica" charset="0"/>
                <a:cs typeface="Helvetica" charset="0"/>
                <a:sym typeface="Helvetica" charset="0"/>
              </a:rPr>
              <a:t>Timeframe: </a:t>
            </a:r>
            <a:r>
              <a:rPr lang="en-US" sz="4800" dirty="0" smtClean="0">
                <a:solidFill>
                  <a:srgbClr val="D90B00"/>
                </a:solidFill>
                <a:latin typeface="Helvetica" charset="0"/>
                <a:cs typeface="Helvetica" charset="0"/>
                <a:sym typeface="Helvetica" charset="0"/>
              </a:rPr>
              <a:t>45</a:t>
            </a:r>
            <a:r>
              <a:rPr lang="en-US" sz="4800" u="none" kern="1200" baseline="0" dirty="0" smtClean="0">
                <a:solidFill>
                  <a:schemeClr val="tx1"/>
                </a:solidFill>
                <a:latin typeface="Gill Sans" charset="0"/>
                <a:ea typeface="ＭＳ Ｐゴシック" charset="0"/>
                <a:cs typeface="+mn-cs"/>
              </a:rPr>
              <a:t> minutes</a:t>
            </a:r>
            <a:endParaRPr lang="en-US" sz="4800" dirty="0">
              <a:solidFill>
                <a:srgbClr val="D90B00"/>
              </a:solidFill>
              <a:latin typeface="Helvetica" charset="0"/>
              <a:cs typeface="Helvetica" charset="0"/>
              <a:sym typeface="Helvetica" charset="0"/>
            </a:endParaRPr>
          </a:p>
          <a:p>
            <a:r>
              <a:rPr lang="en-US" sz="4800" dirty="0">
                <a:latin typeface="Arial" charset="0"/>
                <a:cs typeface="Arial" charset="0"/>
                <a:sym typeface="Arial" charset="0"/>
              </a:rPr>
              <a:t> </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71010"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 </a:t>
            </a:r>
            <a:endParaRPr lang="en-US" sz="4800" dirty="0">
              <a:latin typeface="Arial" charset="0"/>
              <a:cs typeface="Arial" charset="0"/>
              <a:sym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99330"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a:solidFill>
                  <a:srgbClr val="D90B00"/>
                </a:solidFill>
                <a:latin typeface="Helvetica" charset="0"/>
                <a:cs typeface="Helvetica" charset="0"/>
                <a:sym typeface="Helvetica" charset="0"/>
              </a:rPr>
              <a:t>Timeframe: </a:t>
            </a:r>
            <a:r>
              <a:rPr lang="en-US" sz="4800" dirty="0" smtClean="0">
                <a:solidFill>
                  <a:srgbClr val="D90B00"/>
                </a:solidFill>
                <a:latin typeface="Helvetica" charset="0"/>
                <a:cs typeface="Helvetica" charset="0"/>
                <a:sym typeface="Helvetica" charset="0"/>
              </a:rPr>
              <a:t>10-20</a:t>
            </a:r>
            <a:r>
              <a:rPr lang="en-US" sz="1200" u="none" kern="1200" baseline="0" dirty="0" smtClean="0">
                <a:solidFill>
                  <a:schemeClr val="tx1"/>
                </a:solidFill>
                <a:latin typeface="Gill Sans" charset="0"/>
                <a:ea typeface="ＭＳ Ｐゴシック" charset="0"/>
                <a:cs typeface="+mn-cs"/>
              </a:rPr>
              <a:t> minutes</a:t>
            </a:r>
            <a:endParaRPr lang="en-US" sz="4800" dirty="0">
              <a:solidFill>
                <a:srgbClr val="D90B00"/>
              </a:solidFill>
              <a:latin typeface="Helvetica" charset="0"/>
              <a:cs typeface="Helvetica" charset="0"/>
              <a:sym typeface="Helvetica" charset="0"/>
            </a:endParaRPr>
          </a:p>
          <a:p>
            <a:r>
              <a:rPr lang="en-US" sz="4800" dirty="0">
                <a:latin typeface="Arial" charset="0"/>
                <a:cs typeface="Arial" charset="0"/>
                <a:sym typeface="Arial" charset="0"/>
              </a:rPr>
              <a:t> </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7"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73058"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Helvetica" charset="0"/>
                <a:cs typeface="Helvetica" charset="0"/>
                <a:sym typeface="Helvetica" charset="0"/>
              </a:rPr>
              <a:t>Paradigm</a:t>
            </a:r>
            <a:r>
              <a:rPr lang="en-US" sz="4800" dirty="0">
                <a:latin typeface="Helvetica" charset="0"/>
                <a:cs typeface="Helvetica" charset="0"/>
                <a:sym typeface="Helvetica" charset="0"/>
              </a:rPr>
              <a:t>, Flip on Side</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5"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75106"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a:t>
            </a:r>
            <a:r>
              <a:rPr lang="en-US" sz="4800" dirty="0">
                <a:latin typeface="Arial" charset="0"/>
                <a:cs typeface="Arial" charset="0"/>
                <a:sym typeface="Arial" charset="0"/>
              </a:rPr>
              <a:t>[Use TOP numbers if using Printed Assessment</a:t>
            </a:r>
          </a:p>
          <a:p>
            <a:r>
              <a:rPr lang="en-US" sz="4800" dirty="0">
                <a:latin typeface="Arial" charset="0"/>
                <a:cs typeface="Arial" charset="0"/>
                <a:sym typeface="Arial" charset="0"/>
              </a:rPr>
              <a:t>Use BOTTOM numbers if using PREssessment]]</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5"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75106"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REPEAT OF PREVIOUS</a:t>
            </a:r>
            <a:endParaRPr lang="en-US" sz="4800" dirty="0">
              <a:latin typeface="Arial" charset="0"/>
              <a:cs typeface="Arial" charset="0"/>
              <a:sym typeface="Arial"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1"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79202"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 </a:t>
            </a:r>
            <a:endParaRPr lang="en-US" sz="4800" dirty="0">
              <a:latin typeface="Arial" charset="0"/>
              <a:cs typeface="Arial" charset="0"/>
              <a:sym typeface="Arial"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49"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81250"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Helvetica" charset="0"/>
                <a:cs typeface="Helvetica" charset="0"/>
                <a:sym typeface="Helvetica" charset="0"/>
              </a:rPr>
              <a:t>History</a:t>
            </a:r>
            <a:r>
              <a:rPr lang="en-US" sz="4800" dirty="0">
                <a:latin typeface="Helvetica" charset="0"/>
                <a:cs typeface="Helvetica" charset="0"/>
                <a:sym typeface="Helvetica" charset="0"/>
              </a:rPr>
              <a:t>, Influencers</a:t>
            </a:r>
          </a:p>
          <a:p>
            <a:r>
              <a:rPr lang="en-US" sz="4800" dirty="0">
                <a:latin typeface="Helvetica" charset="0"/>
                <a:cs typeface="Helvetica" charset="0"/>
                <a:sym typeface="Helvetica" charset="0"/>
              </a:rPr>
              <a:t>* Similarities yet Differences in HOW</a:t>
            </a:r>
          </a:p>
          <a:p>
            <a:r>
              <a:rPr lang="en-US" sz="4800" dirty="0">
                <a:latin typeface="Helvetica" charset="0"/>
                <a:cs typeface="Helvetica" charset="0"/>
                <a:sym typeface="Helvetica" charset="0"/>
              </a:rPr>
              <a:t>Problems - Info - Change - Unpredictability</a:t>
            </a:r>
          </a:p>
          <a:p>
            <a:r>
              <a:rPr lang="en-US" sz="4800" dirty="0">
                <a:latin typeface="Helvetica" charset="0"/>
                <a:cs typeface="Helvetica" charset="0"/>
                <a:sym typeface="Helvetica" charset="0"/>
              </a:rPr>
              <a:t>Come back to see the differences</a:t>
            </a:r>
          </a:p>
          <a:p>
            <a:r>
              <a:rPr lang="en-US" sz="4800" dirty="0">
                <a:latin typeface="Helvetica" charset="0"/>
                <a:cs typeface="Helvetica" charset="0"/>
                <a:sym typeface="Helvetica" charset="0"/>
              </a:rPr>
              <a:t>Compare with your leadership style</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7"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83298"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Helvetica" charset="0"/>
                <a:cs typeface="Helvetica" charset="0"/>
                <a:sym typeface="Helvetica" charset="0"/>
              </a:rPr>
              <a:t>DISC</a:t>
            </a:r>
            <a:r>
              <a:rPr lang="en-US" sz="4800" dirty="0">
                <a:latin typeface="Helvetica" charset="0"/>
                <a:cs typeface="Helvetica" charset="0"/>
                <a:sym typeface="Helvetica" charset="0"/>
              </a:rPr>
              <a:t>; Flip on Side to dig deeper </a:t>
            </a:r>
          </a:p>
          <a:p>
            <a:r>
              <a:rPr lang="en-US" sz="4800" dirty="0">
                <a:latin typeface="Helvetica" charset="0"/>
                <a:cs typeface="Helvetica" charset="0"/>
                <a:sym typeface="Helvetica" charset="0"/>
              </a:rPr>
              <a:t>4 ranges to find </a:t>
            </a:r>
          </a:p>
          <a:p>
            <a:r>
              <a:rPr lang="en-US" sz="4800" dirty="0">
                <a:latin typeface="Helvetica" charset="0"/>
                <a:cs typeface="Helvetica" charset="0"/>
                <a:sym typeface="Helvetica" charset="0"/>
              </a:rPr>
              <a:t>8 Leadership Aptitudes</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5"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85346"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Helvetica" charset="0"/>
                <a:cs typeface="Helvetica" charset="0"/>
                <a:sym typeface="Helvetica" charset="0"/>
              </a:rPr>
              <a:t>D </a:t>
            </a:r>
            <a:r>
              <a:rPr lang="en-US" sz="4800" dirty="0">
                <a:latin typeface="Helvetica" charset="0"/>
                <a:cs typeface="Helvetica" charset="0"/>
                <a:sym typeface="Helvetica" charset="0"/>
              </a:rPr>
              <a:t>Range = Solving Problems</a:t>
            </a:r>
          </a:p>
          <a:p>
            <a:r>
              <a:rPr lang="en-US" sz="4800" dirty="0">
                <a:latin typeface="Helvetica" charset="0"/>
                <a:cs typeface="Helvetica" charset="0"/>
                <a:sym typeface="Helvetica" charset="0"/>
              </a:rPr>
              <a:t>CONTEMPLATIVE - - -  ASSERTIVE</a:t>
            </a:r>
          </a:p>
          <a:p>
            <a:endParaRPr lang="en-US" sz="4800" dirty="0">
              <a:latin typeface="Helvetica" charset="0"/>
              <a:cs typeface="Helvetica" charset="0"/>
              <a:sym typeface="Helvetica"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3"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87394"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Helvetica" charset="0"/>
                <a:cs typeface="Helvetica" charset="0"/>
                <a:sym typeface="Helvetica" charset="0"/>
              </a:rPr>
              <a:t>D </a:t>
            </a:r>
            <a:r>
              <a:rPr lang="en-US" sz="4800" dirty="0">
                <a:latin typeface="Helvetica" charset="0"/>
                <a:cs typeface="Helvetica" charset="0"/>
                <a:sym typeface="Helvetica" charset="0"/>
              </a:rPr>
              <a:t>Range:  Solving Problems</a:t>
            </a:r>
          </a:p>
          <a:p>
            <a:r>
              <a:rPr lang="en-US" sz="4800" dirty="0">
                <a:latin typeface="Helvetica" charset="0"/>
                <a:cs typeface="Helvetica" charset="0"/>
                <a:sym typeface="Helvetica" charset="0"/>
              </a:rPr>
              <a:t>High Contemplative = French Press - slow, complex flavors </a:t>
            </a:r>
          </a:p>
          <a:p>
            <a:r>
              <a:rPr lang="en-US" sz="4800" dirty="0">
                <a:latin typeface="Helvetica" charset="0"/>
                <a:cs typeface="Helvetica" charset="0"/>
                <a:sym typeface="Helvetica" charset="0"/>
              </a:rPr>
              <a:t>(think, consideration, contemplate, reflect on)</a:t>
            </a:r>
          </a:p>
          <a:p>
            <a:endParaRPr lang="en-US" sz="4800" dirty="0">
              <a:latin typeface="Helvetica" charset="0"/>
              <a:cs typeface="Helvetica" charset="0"/>
              <a:sym typeface="Helvetica"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1"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89442"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Helvetica" charset="0"/>
                <a:cs typeface="Helvetica" charset="0"/>
                <a:sym typeface="Helvetica" charset="0"/>
              </a:rPr>
              <a:t>D </a:t>
            </a:r>
            <a:r>
              <a:rPr lang="en-US" sz="4800" dirty="0">
                <a:latin typeface="Helvetica" charset="0"/>
                <a:cs typeface="Helvetica" charset="0"/>
                <a:sym typeface="Helvetica" charset="0"/>
              </a:rPr>
              <a:t>Range:  Solving Problems</a:t>
            </a:r>
          </a:p>
          <a:p>
            <a:r>
              <a:rPr lang="en-US" sz="4800" dirty="0">
                <a:latin typeface="Helvetica" charset="0"/>
                <a:cs typeface="Helvetica" charset="0"/>
                <a:sym typeface="Helvetica" charset="0"/>
              </a:rPr>
              <a:t>High Assertive = Instant - no wait,</a:t>
            </a:r>
          </a:p>
          <a:p>
            <a:r>
              <a:rPr lang="en-US" sz="4800" dirty="0">
                <a:latin typeface="Helvetica" charset="0"/>
                <a:cs typeface="Helvetica" charset="0"/>
                <a:sym typeface="Helvetica" charset="0"/>
              </a:rPr>
              <a:t>(decisive, firm, determined)</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5"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85346"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Helvetica" charset="0"/>
                <a:cs typeface="Helvetica" charset="0"/>
                <a:sym typeface="Helvetica" charset="0"/>
              </a:rPr>
              <a:t>I Range:  Processing Information</a:t>
            </a:r>
          </a:p>
          <a:p>
            <a:r>
              <a:rPr lang="en-US" sz="4800" dirty="0" smtClean="0">
                <a:latin typeface="Helvetica" charset="0"/>
                <a:cs typeface="Helvetica" charset="0"/>
                <a:sym typeface="Helvetica" charset="0"/>
              </a:rPr>
              <a:t>PRAGMATIC</a:t>
            </a:r>
            <a:r>
              <a:rPr lang="en-US" sz="4800" dirty="0">
                <a:latin typeface="Helvetica" charset="0"/>
                <a:cs typeface="Helvetica" charset="0"/>
                <a:sym typeface="Helvetica" charset="0"/>
              </a:rPr>
              <a:t> - - -  </a:t>
            </a:r>
            <a:r>
              <a:rPr lang="en-US" sz="4800" dirty="0" smtClean="0">
                <a:latin typeface="Helvetica" charset="0"/>
                <a:cs typeface="Helvetica" charset="0"/>
                <a:sym typeface="Helvetica" charset="0"/>
              </a:rPr>
              <a:t>OPTIMISTIC</a:t>
            </a:r>
            <a:endParaRPr lang="en-US" sz="4800" dirty="0">
              <a:latin typeface="Helvetica" charset="0"/>
              <a:cs typeface="Helvetica" charset="0"/>
              <a:sym typeface="Helvetica" charset="0"/>
            </a:endParaRPr>
          </a:p>
          <a:p>
            <a:endParaRPr lang="en-US" sz="4800" dirty="0">
              <a:latin typeface="Helvetica" charset="0"/>
              <a:cs typeface="Helvetica" charset="0"/>
              <a:sym typeface="Helvetica"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01378"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800" dirty="0">
                <a:solidFill>
                  <a:srgbClr val="D90B00"/>
                </a:solidFill>
                <a:latin typeface="Helvetica" charset="0"/>
                <a:cs typeface="Helvetica" charset="0"/>
                <a:sym typeface="Helvetica" charset="0"/>
              </a:rPr>
              <a:t>Timeframe:  </a:t>
            </a:r>
            <a:r>
              <a:rPr lang="en-US" sz="4800" dirty="0" smtClean="0">
                <a:solidFill>
                  <a:srgbClr val="D90B00"/>
                </a:solidFill>
                <a:latin typeface="Helvetica" charset="0"/>
                <a:cs typeface="Helvetica" charset="0"/>
                <a:sym typeface="Helvetica" charset="0"/>
              </a:rPr>
              <a:t>15</a:t>
            </a:r>
            <a:r>
              <a:rPr lang="en-US" sz="1200" u="none" kern="1200" baseline="0" dirty="0" smtClean="0">
                <a:solidFill>
                  <a:schemeClr val="tx1"/>
                </a:solidFill>
                <a:latin typeface="Gill Sans" charset="0"/>
                <a:ea typeface="ＭＳ Ｐゴシック" charset="0"/>
                <a:cs typeface="+mn-cs"/>
              </a:rPr>
              <a:t> minutes</a:t>
            </a:r>
            <a:endParaRPr lang="en-US" sz="4800" dirty="0">
              <a:solidFill>
                <a:srgbClr val="D90B00"/>
              </a:solidFill>
              <a:latin typeface="Helvetica" charset="0"/>
              <a:cs typeface="Helvetica" charset="0"/>
              <a:sym typeface="Helvetica" charset="0"/>
            </a:endParaRPr>
          </a:p>
          <a:p>
            <a:pPr algn="just">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4800" dirty="0">
                <a:latin typeface="Open Sans" charset="0"/>
                <a:cs typeface="Open Sans" charset="0"/>
                <a:sym typeface="Open Sans" charset="0"/>
              </a:rPr>
              <a:t>The PREssessment is designed to give you an understanding of your Primary DISC Style.  It </a:t>
            </a:r>
            <a:r>
              <a:rPr lang="en-US" sz="4800" dirty="0" err="1">
                <a:latin typeface="Open Sans" charset="0"/>
                <a:cs typeface="Open Sans" charset="0"/>
                <a:sym typeface="Open Sans" charset="0"/>
              </a:rPr>
              <a:t>isn</a:t>
            </a:r>
            <a:r>
              <a:rPr lang="ja-JP" altLang="en-US" sz="4800" dirty="0">
                <a:latin typeface="Arial"/>
                <a:cs typeface="Open Sans" charset="0"/>
                <a:sym typeface="Open Sans" charset="0"/>
              </a:rPr>
              <a:t>’</a:t>
            </a:r>
            <a:r>
              <a:rPr lang="en-US" sz="4800" dirty="0">
                <a:latin typeface="Open Sans" charset="0"/>
                <a:cs typeface="Open Sans" charset="0"/>
                <a:sym typeface="Open Sans" charset="0"/>
              </a:rPr>
              <a:t>t a replacement for taking the full DISC </a:t>
            </a:r>
            <a:r>
              <a:rPr lang="en-US" sz="4800" dirty="0" err="1" smtClean="0">
                <a:latin typeface="Open Sans" charset="0"/>
                <a:cs typeface="Open Sans" charset="0"/>
                <a:sym typeface="Open Sans" charset="0"/>
              </a:rPr>
              <a:t>Assessement</a:t>
            </a:r>
            <a:r>
              <a:rPr lang="en-US" sz="4800" dirty="0">
                <a:latin typeface="Open Sans" charset="0"/>
                <a:cs typeface="Open Sans" charset="0"/>
                <a:sym typeface="Open Sans" charset="0"/>
              </a:rPr>
              <a:t>, but it is a great starting point on your </a:t>
            </a:r>
            <a:r>
              <a:rPr lang="en-US" sz="4800" dirty="0" err="1">
                <a:latin typeface="Open Sans" charset="0"/>
                <a:cs typeface="Open Sans" charset="0"/>
                <a:sym typeface="Open Sans" charset="0"/>
              </a:rPr>
              <a:t>DISCovery</a:t>
            </a:r>
            <a:r>
              <a:rPr lang="en-US" sz="4800" dirty="0">
                <a:latin typeface="Open Sans" charset="0"/>
                <a:cs typeface="Open Sans" charset="0"/>
                <a:sym typeface="Open Sans" charset="0"/>
              </a:rPr>
              <a:t> journey of understanding who you are and the value of DISC.</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7"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93538"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Helvetica" charset="0"/>
                <a:cs typeface="Helvetica" charset="0"/>
                <a:sym typeface="Helvetica" charset="0"/>
              </a:rPr>
              <a:t>I </a:t>
            </a:r>
            <a:r>
              <a:rPr lang="en-US" sz="4800" dirty="0">
                <a:latin typeface="Helvetica" charset="0"/>
                <a:cs typeface="Helvetica" charset="0"/>
                <a:sym typeface="Helvetica" charset="0"/>
              </a:rPr>
              <a:t>Range:  Processing Information</a:t>
            </a:r>
          </a:p>
          <a:p>
            <a:r>
              <a:rPr lang="en-US" sz="4800" dirty="0">
                <a:latin typeface="Helvetica" charset="0"/>
                <a:cs typeface="Helvetica" charset="0"/>
                <a:sym typeface="Helvetica" charset="0"/>
              </a:rPr>
              <a:t>High Pragmatic = Work Crew - details </a:t>
            </a:r>
          </a:p>
          <a:p>
            <a:r>
              <a:rPr lang="en-US" sz="4800" dirty="0">
                <a:latin typeface="Helvetica" charset="0"/>
                <a:cs typeface="Helvetica" charset="0"/>
                <a:sym typeface="Helvetica" charset="0"/>
              </a:rPr>
              <a:t>(Skeptical, want verify info - then trust, how new cogs will fit in)</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5"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95586"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Helvetica" charset="0"/>
                <a:cs typeface="Helvetica" charset="0"/>
                <a:sym typeface="Helvetica" charset="0"/>
              </a:rPr>
              <a:t>I </a:t>
            </a:r>
            <a:r>
              <a:rPr lang="en-US" sz="4800" dirty="0">
                <a:latin typeface="Helvetica" charset="0"/>
                <a:cs typeface="Helvetica" charset="0"/>
                <a:sym typeface="Helvetica" charset="0"/>
              </a:rPr>
              <a:t>Range:  Processing Information</a:t>
            </a:r>
          </a:p>
          <a:p>
            <a:r>
              <a:rPr lang="en-US" sz="4800" dirty="0">
                <a:latin typeface="Helvetica" charset="0"/>
                <a:cs typeface="Helvetica" charset="0"/>
                <a:sym typeface="Helvetica" charset="0"/>
              </a:rPr>
              <a:t>High Optimistic = Tower - oversight. Big picture </a:t>
            </a:r>
          </a:p>
          <a:p>
            <a:r>
              <a:rPr lang="en-US" sz="4800" dirty="0">
                <a:latin typeface="Helvetica" charset="0"/>
                <a:cs typeface="Helvetica" charset="0"/>
                <a:sym typeface="Helvetica" charset="0"/>
              </a:rPr>
              <a:t>(trusting, accept info, new ideas &amp; fit them together)</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5"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85346"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Helvetica" charset="0"/>
                <a:cs typeface="Helvetica" charset="0"/>
                <a:sym typeface="Helvetica" charset="0"/>
              </a:rPr>
              <a:t>S Range:  Handling Change</a:t>
            </a:r>
          </a:p>
          <a:p>
            <a:r>
              <a:rPr lang="en-US" sz="4800" dirty="0" smtClean="0">
                <a:latin typeface="Helvetica" charset="0"/>
                <a:cs typeface="Helvetica" charset="0"/>
                <a:sym typeface="Helvetica" charset="0"/>
              </a:rPr>
              <a:t>DYNAMIC</a:t>
            </a:r>
            <a:r>
              <a:rPr lang="en-US" sz="4800" dirty="0">
                <a:latin typeface="Helvetica" charset="0"/>
                <a:cs typeface="Helvetica" charset="0"/>
                <a:sym typeface="Helvetica" charset="0"/>
              </a:rPr>
              <a:t> - - -  </a:t>
            </a:r>
            <a:r>
              <a:rPr lang="en-US" sz="4800" dirty="0" smtClean="0">
                <a:latin typeface="Helvetica" charset="0"/>
                <a:cs typeface="Helvetica" charset="0"/>
                <a:sym typeface="Helvetica" charset="0"/>
              </a:rPr>
              <a:t>STEADFAST</a:t>
            </a:r>
            <a:endParaRPr lang="en-US" sz="4800" dirty="0">
              <a:latin typeface="Helvetica" charset="0"/>
              <a:cs typeface="Helvetica" charset="0"/>
              <a:sym typeface="Helvetica" charset="0"/>
            </a:endParaRPr>
          </a:p>
          <a:p>
            <a:endParaRPr lang="en-US" sz="4800" dirty="0">
              <a:latin typeface="Helvetica" charset="0"/>
              <a:cs typeface="Helvetica" charset="0"/>
              <a:sym typeface="Helvetica" charset="0"/>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1"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99682"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Helvetica" charset="0"/>
                <a:cs typeface="Helvetica" charset="0"/>
                <a:sym typeface="Helvetica" charset="0"/>
              </a:rPr>
              <a:t>S </a:t>
            </a:r>
            <a:r>
              <a:rPr lang="en-US" sz="4800" dirty="0">
                <a:latin typeface="Helvetica" charset="0"/>
                <a:cs typeface="Helvetica" charset="0"/>
                <a:sym typeface="Helvetica" charset="0"/>
              </a:rPr>
              <a:t>Range:  Handling Change</a:t>
            </a:r>
          </a:p>
          <a:p>
            <a:r>
              <a:rPr lang="en-US" sz="4800" dirty="0">
                <a:latin typeface="Helvetica" charset="0"/>
                <a:cs typeface="Helvetica" charset="0"/>
                <a:sym typeface="Helvetica" charset="0"/>
              </a:rPr>
              <a:t>High Dynamic = Short board surfer - quick turns, nimble, easy to change, shred</a:t>
            </a:r>
          </a:p>
          <a:p>
            <a:r>
              <a:rPr lang="en-US" sz="4800" dirty="0">
                <a:latin typeface="Helvetica" charset="0"/>
                <a:cs typeface="Helvetica" charset="0"/>
                <a:sym typeface="Helvetica" charset="0"/>
              </a:rPr>
              <a:t>(allow change to shape their course)</a:t>
            </a:r>
          </a:p>
          <a:p>
            <a:endParaRPr lang="en-US" sz="4800" dirty="0">
              <a:latin typeface="Helvetica" charset="0"/>
              <a:cs typeface="Helvetica" charset="0"/>
              <a:sym typeface="Helvetica"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29"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01730"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Helvetica" charset="0"/>
                <a:cs typeface="Helvetica" charset="0"/>
                <a:sym typeface="Helvetica" charset="0"/>
              </a:rPr>
              <a:t>S </a:t>
            </a:r>
            <a:r>
              <a:rPr lang="en-US" sz="4800" dirty="0">
                <a:latin typeface="Helvetica" charset="0"/>
                <a:cs typeface="Helvetica" charset="0"/>
                <a:sym typeface="Helvetica" charset="0"/>
              </a:rPr>
              <a:t>Range:  Handling Change</a:t>
            </a:r>
          </a:p>
          <a:p>
            <a:r>
              <a:rPr lang="en-US" sz="4800" dirty="0">
                <a:latin typeface="Helvetica" charset="0"/>
                <a:cs typeface="Helvetica" charset="0"/>
                <a:sym typeface="Helvetica" charset="0"/>
              </a:rPr>
              <a:t>High Steadfast = Long Board surfer - committed to course, cruising, smoother</a:t>
            </a:r>
          </a:p>
          <a:p>
            <a:r>
              <a:rPr lang="en-US" sz="4800" dirty="0">
                <a:latin typeface="Helvetica" charset="0"/>
                <a:cs typeface="Helvetica" charset="0"/>
                <a:sym typeface="Helvetica" charset="0"/>
              </a:rPr>
              <a:t>(loyal, devoted, dependable, allow their course to shape change)</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5"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85346"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Helvetica" charset="0"/>
                <a:cs typeface="Helvetica" charset="0"/>
                <a:sym typeface="Helvetica" charset="0"/>
              </a:rPr>
              <a:t>C Range:  Managing Unpredictability</a:t>
            </a:r>
          </a:p>
          <a:p>
            <a:r>
              <a:rPr lang="en-US" sz="4800" dirty="0" smtClean="0">
                <a:latin typeface="Helvetica" charset="0"/>
                <a:cs typeface="Helvetica" charset="0"/>
                <a:sym typeface="Helvetica" charset="0"/>
              </a:rPr>
              <a:t>TRAILBLAZER</a:t>
            </a:r>
            <a:r>
              <a:rPr lang="en-US" sz="4800" dirty="0">
                <a:latin typeface="Helvetica" charset="0"/>
                <a:cs typeface="Helvetica" charset="0"/>
                <a:sym typeface="Helvetica" charset="0"/>
              </a:rPr>
              <a:t> - - - </a:t>
            </a:r>
            <a:r>
              <a:rPr lang="en-US" sz="4800">
                <a:latin typeface="Helvetica" charset="0"/>
                <a:cs typeface="Helvetica" charset="0"/>
                <a:sym typeface="Helvetica" charset="0"/>
              </a:rPr>
              <a:t> </a:t>
            </a:r>
            <a:r>
              <a:rPr lang="en-US" sz="4800" smtClean="0">
                <a:latin typeface="Helvetica" charset="0"/>
                <a:cs typeface="Helvetica" charset="0"/>
                <a:sym typeface="Helvetica" charset="0"/>
              </a:rPr>
              <a:t>SYSTEMATIC</a:t>
            </a:r>
            <a:endParaRPr lang="en-US" sz="4800" dirty="0">
              <a:latin typeface="Helvetica" charset="0"/>
              <a:cs typeface="Helvetica" charset="0"/>
              <a:sym typeface="Helvetica" charset="0"/>
            </a:endParaRPr>
          </a:p>
          <a:p>
            <a:endParaRPr lang="en-US" sz="4800" dirty="0">
              <a:latin typeface="Helvetica" charset="0"/>
              <a:cs typeface="Helvetica" charset="0"/>
              <a:sym typeface="Helvetica" charset="0"/>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5"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05826"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Helvetica" charset="0"/>
                <a:cs typeface="Helvetica" charset="0"/>
                <a:sym typeface="Helvetica" charset="0"/>
              </a:rPr>
              <a:t>C </a:t>
            </a:r>
            <a:r>
              <a:rPr lang="en-US" sz="4800" dirty="0">
                <a:latin typeface="Helvetica" charset="0"/>
                <a:cs typeface="Helvetica" charset="0"/>
                <a:sym typeface="Helvetica" charset="0"/>
              </a:rPr>
              <a:t>Range:  Managing Unpredictability</a:t>
            </a:r>
          </a:p>
          <a:p>
            <a:r>
              <a:rPr lang="en-US" sz="4800" dirty="0">
                <a:latin typeface="Helvetica" charset="0"/>
                <a:cs typeface="Helvetica" charset="0"/>
                <a:sym typeface="Helvetica" charset="0"/>
              </a:rPr>
              <a:t>High Trailblazer = NY Cab - New fares, new destinations, new characters </a:t>
            </a:r>
          </a:p>
          <a:p>
            <a:r>
              <a:rPr lang="en-US" sz="4800" dirty="0">
                <a:latin typeface="Helvetica" charset="0"/>
                <a:cs typeface="Helvetica" charset="0"/>
                <a:sym typeface="Helvetica" charset="0"/>
              </a:rPr>
              <a:t>(ready for the unknown, see rules as a threat and a dare for innovation)</a:t>
            </a:r>
          </a:p>
          <a:p>
            <a:endParaRPr lang="en-US" sz="4800" dirty="0">
              <a:latin typeface="Helvetica" charset="0"/>
              <a:cs typeface="Helvetica" charset="0"/>
              <a:sym typeface="Helvetica" charset="0"/>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3"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07874"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Helvetica" charset="0"/>
                <a:cs typeface="Helvetica" charset="0"/>
                <a:sym typeface="Helvetica" charset="0"/>
              </a:rPr>
              <a:t>C </a:t>
            </a:r>
            <a:r>
              <a:rPr lang="en-US" sz="4800" dirty="0">
                <a:latin typeface="Helvetica" charset="0"/>
                <a:cs typeface="Helvetica" charset="0"/>
                <a:sym typeface="Helvetica" charset="0"/>
              </a:rPr>
              <a:t>Range:  Managing Unpredictability</a:t>
            </a:r>
          </a:p>
          <a:p>
            <a:r>
              <a:rPr lang="en-US" sz="4800" dirty="0">
                <a:latin typeface="Helvetica" charset="0"/>
                <a:cs typeface="Helvetica" charset="0"/>
                <a:sym typeface="Helvetica" charset="0"/>
              </a:rPr>
              <a:t>High Systematic = Train - track laid out, schedule everything around it, consistent)</a:t>
            </a:r>
          </a:p>
          <a:p>
            <a:r>
              <a:rPr lang="en-US" sz="4800" dirty="0">
                <a:latin typeface="Helvetica" charset="0"/>
                <a:cs typeface="Helvetica" charset="0"/>
                <a:sym typeface="Helvetica" charset="0"/>
              </a:rPr>
              <a:t>(rules as continuity, building blocks to accomplish purpose)</a:t>
            </a: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1"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09922"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Helvetica" charset="0"/>
                <a:cs typeface="Helvetica" charset="0"/>
                <a:sym typeface="Helvetica" charset="0"/>
              </a:rPr>
              <a:t>Problems</a:t>
            </a:r>
            <a:r>
              <a:rPr lang="en-US" sz="4800" dirty="0">
                <a:latin typeface="Helvetica" charset="0"/>
                <a:cs typeface="Helvetica" charset="0"/>
                <a:sym typeface="Helvetica" charset="0"/>
              </a:rPr>
              <a:t>: CONTEMPLATIVE - - -  ASSERTIVE</a:t>
            </a:r>
          </a:p>
          <a:p>
            <a:r>
              <a:rPr lang="en-US" sz="4800" dirty="0">
                <a:latin typeface="Helvetica" charset="0"/>
                <a:cs typeface="Helvetica" charset="0"/>
                <a:sym typeface="Helvetica" charset="0"/>
              </a:rPr>
              <a:t>Information: PRAGMATIC - - -  OPTIMISTIC</a:t>
            </a:r>
          </a:p>
          <a:p>
            <a:r>
              <a:rPr lang="en-US" sz="4800" dirty="0">
                <a:latin typeface="Helvetica" charset="0"/>
                <a:cs typeface="Helvetica" charset="0"/>
                <a:sym typeface="Helvetica" charset="0"/>
              </a:rPr>
              <a:t>Change: 				DYNAMIC - - -  STEADFAST</a:t>
            </a:r>
          </a:p>
          <a:p>
            <a:r>
              <a:rPr lang="en-US" sz="4800" dirty="0">
                <a:latin typeface="Helvetica" charset="0"/>
                <a:cs typeface="Helvetica" charset="0"/>
                <a:sym typeface="Helvetica" charset="0"/>
              </a:rPr>
              <a:t>Unpredictability: TRAILBLAZER - - -  SYSTEMATIC</a:t>
            </a:r>
          </a:p>
          <a:p>
            <a:r>
              <a:rPr lang="en-US" sz="4800" dirty="0">
                <a:latin typeface="Helvetica" charset="0"/>
                <a:cs typeface="Helvetica" charset="0"/>
                <a:sym typeface="Helvetica" charset="0"/>
              </a:rPr>
              <a:t>]What are your strongest Leadership Aptitudes?</a:t>
            </a:r>
          </a:p>
          <a:p>
            <a:endParaRPr lang="en-US" sz="4800" dirty="0">
              <a:latin typeface="Helvetica" charset="0"/>
              <a:cs typeface="Helvetica" charset="0"/>
              <a:sym typeface="Helvetica" charset="0"/>
            </a:endParaRPr>
          </a:p>
          <a:p>
            <a:r>
              <a:rPr lang="en-US" sz="4800" b="1" dirty="0" err="1">
                <a:latin typeface="Helvetica" charset="0"/>
                <a:cs typeface="Helvetica" charset="0"/>
                <a:sym typeface="Helvetica" charset="0"/>
              </a:rPr>
              <a:t>Ghandi</a:t>
            </a:r>
            <a:r>
              <a:rPr lang="en-US" sz="4800" b="1" dirty="0">
                <a:latin typeface="Helvetica" charset="0"/>
                <a:cs typeface="Helvetica" charset="0"/>
                <a:sym typeface="Helvetica" charset="0"/>
              </a:rPr>
              <a:t>:</a:t>
            </a:r>
            <a:r>
              <a:rPr lang="en-US" sz="4800" dirty="0">
                <a:latin typeface="Helvetica" charset="0"/>
                <a:cs typeface="Helvetica" charset="0"/>
                <a:sym typeface="Helvetica" charset="0"/>
              </a:rPr>
              <a:t>  India:  Social Reform using new techniques of non-violent civil disobedience that he developed.</a:t>
            </a:r>
            <a:endParaRPr lang="en-US" sz="4800" b="1" dirty="0">
              <a:latin typeface="Helvetica" charset="0"/>
              <a:cs typeface="Helvetica" charset="0"/>
              <a:sym typeface="Helvetica" charset="0"/>
            </a:endParaRPr>
          </a:p>
          <a:p>
            <a:r>
              <a:rPr lang="en-US" sz="4800" b="1" dirty="0">
                <a:latin typeface="Helvetica" charset="0"/>
                <a:cs typeface="Helvetica" charset="0"/>
                <a:sym typeface="Helvetica" charset="0"/>
              </a:rPr>
              <a:t>Patton</a:t>
            </a:r>
            <a:r>
              <a:rPr lang="en-US" sz="4800" dirty="0">
                <a:latin typeface="Helvetica" charset="0"/>
                <a:cs typeface="Helvetica" charset="0"/>
                <a:sym typeface="Helvetica" charset="0"/>
              </a:rPr>
              <a:t>:  In World War II, he commanded corps and armies in </a:t>
            </a:r>
            <a:r>
              <a:rPr lang="en-US" sz="4800" u="sng" dirty="0">
                <a:solidFill>
                  <a:srgbClr val="09006C"/>
                </a:solidFill>
                <a:latin typeface="Helvetica" charset="0"/>
                <a:cs typeface="Helvetica" charset="0"/>
                <a:sym typeface="Helvetica" charset="0"/>
              </a:rPr>
              <a:t>North Africa</a:t>
            </a:r>
            <a:r>
              <a:rPr lang="en-US" sz="4800" dirty="0">
                <a:latin typeface="Helvetica" charset="0"/>
                <a:cs typeface="Helvetica" charset="0"/>
                <a:sym typeface="Helvetica" charset="0"/>
              </a:rPr>
              <a:t>, </a:t>
            </a:r>
            <a:r>
              <a:rPr lang="en-US" sz="4800" u="sng" dirty="0">
                <a:solidFill>
                  <a:srgbClr val="09006C"/>
                </a:solidFill>
                <a:latin typeface="Helvetica" charset="0"/>
                <a:cs typeface="Helvetica" charset="0"/>
                <a:sym typeface="Helvetica" charset="0"/>
              </a:rPr>
              <a:t>Sicily</a:t>
            </a:r>
            <a:r>
              <a:rPr lang="en-US" sz="4800" dirty="0">
                <a:latin typeface="Helvetica" charset="0"/>
                <a:cs typeface="Helvetica" charset="0"/>
                <a:sym typeface="Helvetica" charset="0"/>
              </a:rPr>
              <a:t>, and the </a:t>
            </a:r>
            <a:r>
              <a:rPr lang="en-US" sz="4800" u="sng" dirty="0">
                <a:solidFill>
                  <a:srgbClr val="09006C"/>
                </a:solidFill>
                <a:latin typeface="Helvetica" charset="0"/>
                <a:cs typeface="Helvetica" charset="0"/>
                <a:sym typeface="Helvetica" charset="0"/>
              </a:rPr>
              <a:t>European Theater of Operations</a:t>
            </a:r>
            <a:r>
              <a:rPr lang="en-US" sz="4800" dirty="0">
                <a:latin typeface="Helvetica" charset="0"/>
                <a:cs typeface="Helvetica" charset="0"/>
                <a:sym typeface="Helvetica" charset="0"/>
              </a:rPr>
              <a:t>. In 1944, Patton assumed command of the </a:t>
            </a:r>
            <a:r>
              <a:rPr lang="en-US" sz="4800" u="sng" dirty="0">
                <a:solidFill>
                  <a:srgbClr val="09006C"/>
                </a:solidFill>
                <a:latin typeface="Helvetica" charset="0"/>
                <a:cs typeface="Helvetica" charset="0"/>
                <a:sym typeface="Helvetica" charset="0"/>
              </a:rPr>
              <a:t>U.S. Third Army</a:t>
            </a:r>
            <a:r>
              <a:rPr lang="en-US" sz="4800" dirty="0">
                <a:latin typeface="Helvetica" charset="0"/>
                <a:cs typeface="Helvetica" charset="0"/>
                <a:sym typeface="Helvetica" charset="0"/>
              </a:rPr>
              <a:t>, which under his leadership advanced farther, captured more enemy prisoners, and liberated more territory in less time than any other army in history.</a:t>
            </a:r>
          </a:p>
          <a:p>
            <a:r>
              <a:rPr lang="en-US" sz="4800" b="1" dirty="0">
                <a:latin typeface="Helvetica" charset="0"/>
                <a:cs typeface="Helvetica" charset="0"/>
                <a:sym typeface="Helvetica" charset="0"/>
              </a:rPr>
              <a:t>Leonardo da Vinci:</a:t>
            </a:r>
            <a:r>
              <a:rPr lang="en-US" sz="4800" dirty="0">
                <a:latin typeface="Helvetica" charset="0"/>
                <a:cs typeface="Helvetica" charset="0"/>
                <a:sym typeface="Helvetica" charset="0"/>
              </a:rPr>
              <a:t>  About 15 of his paintings survived because of his experiments that went bad.  Painter, military architect and engineer, sculptor, procrastinator</a:t>
            </a:r>
          </a:p>
          <a:p>
            <a:r>
              <a:rPr lang="en-US" sz="4800" b="1" dirty="0">
                <a:latin typeface="Helvetica" charset="0"/>
                <a:cs typeface="Helvetica" charset="0"/>
                <a:sym typeface="Helvetica" charset="0"/>
              </a:rPr>
              <a:t>Michelangelo:</a:t>
            </a:r>
            <a:r>
              <a:rPr lang="en-US" sz="4800" dirty="0">
                <a:latin typeface="Helvetica" charset="0"/>
                <a:cs typeface="Helvetica" charset="0"/>
                <a:sym typeface="Helvetica" charset="0"/>
              </a:rPr>
              <a:t>  Sistine Chapel - 4 years from 12 Apostles to 300 figures</a:t>
            </a:r>
          </a:p>
          <a:p>
            <a:r>
              <a:rPr lang="en-US" sz="4800" b="1" dirty="0">
                <a:latin typeface="Helvetica" charset="0"/>
                <a:cs typeface="Helvetica" charset="0"/>
                <a:sym typeface="Helvetica" charset="0"/>
              </a:rPr>
              <a:t>Apple:</a:t>
            </a:r>
            <a:r>
              <a:rPr lang="en-US" sz="4800" dirty="0">
                <a:latin typeface="Helvetica" charset="0"/>
                <a:cs typeface="Helvetica" charset="0"/>
                <a:sym typeface="Helvetica" charset="0"/>
              </a:rPr>
              <a:t>  Innovations that changed culture.  iTunes/iPod, iPhone, iPad</a:t>
            </a:r>
          </a:p>
          <a:p>
            <a:r>
              <a:rPr lang="en-US" sz="4800" b="1" dirty="0">
                <a:latin typeface="Helvetica" charset="0"/>
                <a:cs typeface="Helvetica" charset="0"/>
                <a:sym typeface="Helvetica" charset="0"/>
              </a:rPr>
              <a:t>HP:</a:t>
            </a:r>
            <a:r>
              <a:rPr lang="en-US" sz="4800" dirty="0">
                <a:latin typeface="Helvetica" charset="0"/>
                <a:cs typeface="Helvetica" charset="0"/>
                <a:sym typeface="Helvetica" charset="0"/>
              </a:rPr>
              <a:t>  Reliable and consistent.  Kept to core.  </a:t>
            </a:r>
            <a:r>
              <a:rPr lang="en-US" sz="4800" dirty="0" err="1">
                <a:latin typeface="Helvetica" charset="0"/>
                <a:cs typeface="Helvetica" charset="0"/>
                <a:sym typeface="Helvetica" charset="0"/>
              </a:rPr>
              <a:t>didn</a:t>
            </a:r>
            <a:r>
              <a:rPr lang="ja-JP" altLang="en-US" sz="4800" dirty="0">
                <a:latin typeface="Arial"/>
                <a:cs typeface="Helvetica" charset="0"/>
                <a:sym typeface="Helvetica" charset="0"/>
              </a:rPr>
              <a:t>’</a:t>
            </a:r>
            <a:r>
              <a:rPr lang="en-US" sz="4800" dirty="0">
                <a:latin typeface="Helvetica" charset="0"/>
                <a:cs typeface="Helvetica" charset="0"/>
                <a:sym typeface="Helvetica" charset="0"/>
              </a:rPr>
              <a:t>t follow fads</a:t>
            </a: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69"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11970"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 </a:t>
            </a:r>
            <a:endParaRPr lang="en-US" sz="4800" dirty="0">
              <a:latin typeface="Arial" charset="0"/>
              <a:cs typeface="Arial" charset="0"/>
              <a:sym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03426"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5000" dirty="0" smtClean="0">
                <a:latin typeface="Helvetica" charset="0"/>
                <a:cs typeface="Helvetica" charset="0"/>
                <a:sym typeface="Helvetica" charset="0"/>
              </a:rPr>
              <a:t>Page </a:t>
            </a:r>
            <a:r>
              <a:rPr lang="en-US" sz="5000" dirty="0">
                <a:latin typeface="Helvetica" charset="0"/>
                <a:cs typeface="Helvetica" charset="0"/>
                <a:sym typeface="Helvetica" charset="0"/>
              </a:rPr>
              <a:t>12 has 24 sections each with 4 words.  Select the two words in each section that best describe you.   (Only two).  Do not go on to the next page until instructed.</a:t>
            </a: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7"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14018"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a:solidFill>
                  <a:srgbClr val="D90B00"/>
                </a:solidFill>
                <a:latin typeface="Helvetica" charset="0"/>
                <a:cs typeface="Helvetica" charset="0"/>
                <a:sym typeface="Helvetica" charset="0"/>
              </a:rPr>
              <a:t>Timeframe: </a:t>
            </a:r>
            <a:r>
              <a:rPr lang="en-US" sz="4800" dirty="0" smtClean="0">
                <a:solidFill>
                  <a:srgbClr val="D90B00"/>
                </a:solidFill>
                <a:latin typeface="Helvetica" charset="0"/>
                <a:cs typeface="Helvetica" charset="0"/>
                <a:sym typeface="Helvetica" charset="0"/>
              </a:rPr>
              <a:t>30</a:t>
            </a:r>
            <a:r>
              <a:rPr lang="en-US" sz="4800" u="none" kern="1200" baseline="0" dirty="0" smtClean="0">
                <a:solidFill>
                  <a:schemeClr val="tx1"/>
                </a:solidFill>
                <a:latin typeface="Gill Sans" charset="0"/>
                <a:ea typeface="ＭＳ Ｐゴシック" charset="0"/>
                <a:cs typeface="+mn-cs"/>
              </a:rPr>
              <a:t> minutes</a:t>
            </a:r>
            <a:endParaRPr lang="en-US" sz="4800" dirty="0">
              <a:solidFill>
                <a:srgbClr val="D90B00"/>
              </a:solidFill>
              <a:latin typeface="Helvetica" charset="0"/>
              <a:cs typeface="Helvetica" charset="0"/>
              <a:sym typeface="Helvetica" charset="0"/>
            </a:endParaRPr>
          </a:p>
          <a:p>
            <a:r>
              <a:rPr lang="en-US" sz="4800" dirty="0">
                <a:latin typeface="Arial" charset="0"/>
                <a:cs typeface="Arial" charset="0"/>
                <a:sym typeface="Arial" charset="0"/>
              </a:rPr>
              <a:t> </a:t>
            </a: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5"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16066"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 </a:t>
            </a:r>
            <a:endParaRPr lang="en-US" sz="4800" dirty="0">
              <a:latin typeface="Arial" charset="0"/>
              <a:cs typeface="Arial" charset="0"/>
              <a:sym typeface="Arial" charset="0"/>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3"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18114"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 </a:t>
            </a:r>
            <a:endParaRPr lang="en-US" sz="4800" dirty="0">
              <a:latin typeface="Arial" charset="0"/>
              <a:cs typeface="Arial" charset="0"/>
              <a:sym typeface="Arial" charset="0"/>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1"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20162"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a:solidFill>
                  <a:srgbClr val="D90B00"/>
                </a:solidFill>
                <a:latin typeface="Helvetica" charset="0"/>
                <a:cs typeface="Helvetica" charset="0"/>
                <a:sym typeface="Helvetica" charset="0"/>
              </a:rPr>
              <a:t>Timeframe: </a:t>
            </a:r>
            <a:r>
              <a:rPr lang="en-US" sz="4800" dirty="0" smtClean="0">
                <a:solidFill>
                  <a:srgbClr val="D90B00"/>
                </a:solidFill>
                <a:latin typeface="Helvetica" charset="0"/>
                <a:cs typeface="Helvetica" charset="0"/>
                <a:sym typeface="Helvetica" charset="0"/>
              </a:rPr>
              <a:t>15</a:t>
            </a:r>
            <a:r>
              <a:rPr lang="en-US" sz="4800" u="none" kern="1200" baseline="0" dirty="0" smtClean="0">
                <a:solidFill>
                  <a:schemeClr val="tx1"/>
                </a:solidFill>
                <a:latin typeface="Gill Sans" charset="0"/>
                <a:ea typeface="ＭＳ Ｐゴシック" charset="0"/>
                <a:cs typeface="+mn-cs"/>
              </a:rPr>
              <a:t> minutes</a:t>
            </a:r>
            <a:endParaRPr lang="en-US" sz="4800" dirty="0">
              <a:solidFill>
                <a:srgbClr val="D90B00"/>
              </a:solidFill>
              <a:latin typeface="Helvetica" charset="0"/>
              <a:cs typeface="Helvetica" charset="0"/>
              <a:sym typeface="Helvetica" charset="0"/>
            </a:endParaRPr>
          </a:p>
          <a:p>
            <a:r>
              <a:rPr lang="en-US" sz="4800" dirty="0">
                <a:latin typeface="Arial" charset="0"/>
                <a:cs typeface="Arial" charset="0"/>
                <a:sym typeface="Arial" charset="0"/>
              </a:rPr>
              <a:t> </a:t>
            </a: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09"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22210"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 </a:t>
            </a:r>
            <a:endParaRPr lang="en-US" sz="4800" dirty="0">
              <a:latin typeface="Arial" charset="0"/>
              <a:cs typeface="Arial" charset="0"/>
              <a:sym typeface="Arial" charset="0"/>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7"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24258"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 </a:t>
            </a:r>
            <a:endParaRPr lang="en-US" sz="4800" dirty="0">
              <a:latin typeface="Arial" charset="0"/>
              <a:cs typeface="Arial" charset="0"/>
              <a:sym typeface="Arial" charset="0"/>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5"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26306"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a:solidFill>
                  <a:srgbClr val="D90B00"/>
                </a:solidFill>
                <a:latin typeface="Helvetica" charset="0"/>
                <a:cs typeface="Helvetica" charset="0"/>
                <a:sym typeface="Helvetica" charset="0"/>
              </a:rPr>
              <a:t>Timeframe: </a:t>
            </a:r>
            <a:r>
              <a:rPr lang="en-US" sz="4800" dirty="0" smtClean="0">
                <a:solidFill>
                  <a:srgbClr val="D90B00"/>
                </a:solidFill>
                <a:latin typeface="Helvetica" charset="0"/>
                <a:cs typeface="Helvetica" charset="0"/>
                <a:sym typeface="Helvetica" charset="0"/>
              </a:rPr>
              <a:t>40-55</a:t>
            </a:r>
            <a:r>
              <a:rPr lang="en-US" sz="4800" u="none" kern="1200" baseline="0" dirty="0" smtClean="0">
                <a:solidFill>
                  <a:schemeClr val="tx1"/>
                </a:solidFill>
                <a:latin typeface="Gill Sans" charset="0"/>
                <a:ea typeface="ＭＳ Ｐゴシック" charset="0"/>
                <a:cs typeface="+mn-cs"/>
              </a:rPr>
              <a:t> minutes</a:t>
            </a:r>
            <a:endParaRPr lang="en-US" sz="4800" dirty="0">
              <a:solidFill>
                <a:srgbClr val="D90B00"/>
              </a:solidFill>
              <a:latin typeface="Helvetica" charset="0"/>
              <a:cs typeface="Helvetica" charset="0"/>
              <a:sym typeface="Helvetica" charset="0"/>
            </a:endParaRPr>
          </a:p>
          <a:p>
            <a:r>
              <a:rPr lang="en-US" sz="4800" dirty="0">
                <a:latin typeface="Arial" charset="0"/>
                <a:cs typeface="Arial" charset="0"/>
                <a:sym typeface="Arial" charset="0"/>
              </a:rPr>
              <a:t> </a:t>
            </a: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3"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28354"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 </a:t>
            </a:r>
            <a:endParaRPr lang="en-US" sz="4800" dirty="0">
              <a:latin typeface="Arial" charset="0"/>
              <a:cs typeface="Arial" charset="0"/>
              <a:sym typeface="Arial" charset="0"/>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1"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30402"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 </a:t>
            </a:r>
            <a:endParaRPr lang="en-US" sz="4800" dirty="0">
              <a:latin typeface="Arial" charset="0"/>
              <a:cs typeface="Arial" charset="0"/>
              <a:sym typeface="Arial" charset="0"/>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49"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32450"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 </a:t>
            </a:r>
            <a:endParaRPr lang="en-US" sz="4800" dirty="0">
              <a:latin typeface="Arial" charset="0"/>
              <a:cs typeface="Arial" charset="0"/>
              <a:sym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05474"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5000" dirty="0" smtClean="0">
                <a:latin typeface="Helvetica" charset="0"/>
                <a:cs typeface="Helvetica" charset="0"/>
                <a:sym typeface="Helvetica" charset="0"/>
              </a:rPr>
              <a:t>Leave </a:t>
            </a:r>
            <a:r>
              <a:rPr lang="en-US" sz="5000" dirty="0">
                <a:latin typeface="Helvetica" charset="0"/>
                <a:cs typeface="Helvetica" charset="0"/>
                <a:sym typeface="Helvetica" charset="0"/>
              </a:rPr>
              <a:t>frame up after everyone gets started taking the PREssessment.</a:t>
            </a: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7"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34498"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 </a:t>
            </a:r>
            <a:endParaRPr lang="en-US" sz="4800" dirty="0">
              <a:latin typeface="Arial" charset="0"/>
              <a:cs typeface="Arial" charset="0"/>
              <a:sym typeface="Arial" charset="0"/>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5"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36546"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a:solidFill>
                  <a:srgbClr val="D90B00"/>
                </a:solidFill>
                <a:latin typeface="Helvetica" charset="0"/>
                <a:cs typeface="Helvetica" charset="0"/>
                <a:sym typeface="Helvetica" charset="0"/>
              </a:rPr>
              <a:t>Timeframe: </a:t>
            </a:r>
            <a:r>
              <a:rPr lang="en-US" sz="4800" dirty="0" smtClean="0">
                <a:solidFill>
                  <a:srgbClr val="D90B00"/>
                </a:solidFill>
                <a:latin typeface="Helvetica" charset="0"/>
                <a:cs typeface="Helvetica" charset="0"/>
                <a:sym typeface="Helvetica" charset="0"/>
              </a:rPr>
              <a:t>30</a:t>
            </a:r>
            <a:r>
              <a:rPr lang="en-US" sz="4800" u="none" kern="1200" baseline="0" dirty="0" smtClean="0">
                <a:solidFill>
                  <a:schemeClr val="tx1"/>
                </a:solidFill>
                <a:latin typeface="Gill Sans" charset="0"/>
                <a:ea typeface="ＭＳ Ｐゴシック" charset="0"/>
                <a:cs typeface="+mn-cs"/>
              </a:rPr>
              <a:t> minutes</a:t>
            </a:r>
            <a:endParaRPr lang="en-US" sz="4800" dirty="0">
              <a:solidFill>
                <a:srgbClr val="D90B00"/>
              </a:solidFill>
              <a:latin typeface="Helvetica" charset="0"/>
              <a:cs typeface="Helvetica" charset="0"/>
              <a:sym typeface="Helvetica" charset="0"/>
            </a:endParaRPr>
          </a:p>
          <a:p>
            <a:r>
              <a:rPr lang="en-US" sz="4800" dirty="0">
                <a:latin typeface="Arial" charset="0"/>
                <a:cs typeface="Arial" charset="0"/>
                <a:sym typeface="Arial" charset="0"/>
              </a:rPr>
              <a:t> </a:t>
            </a: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3"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38594"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 </a:t>
            </a:r>
            <a:endParaRPr lang="en-US" sz="4800" dirty="0">
              <a:latin typeface="Arial" charset="0"/>
              <a:cs typeface="Arial" charset="0"/>
              <a:sym typeface="Arial" charset="0"/>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1"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40642"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 </a:t>
            </a:r>
            <a:endParaRPr lang="en-US" sz="4800" dirty="0">
              <a:latin typeface="Arial" charset="0"/>
              <a:cs typeface="Arial" charset="0"/>
              <a:sym typeface="Arial" charset="0"/>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89"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42690"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 </a:t>
            </a:r>
            <a:endParaRPr lang="en-US" sz="4800" dirty="0">
              <a:latin typeface="Arial" charset="0"/>
              <a:cs typeface="Arial" charset="0"/>
              <a:sym typeface="Arial" charset="0"/>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7"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44738"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a:solidFill>
                  <a:srgbClr val="D90B00"/>
                </a:solidFill>
                <a:latin typeface="Helvetica" charset="0"/>
                <a:cs typeface="Helvetica" charset="0"/>
                <a:sym typeface="Helvetica" charset="0"/>
              </a:rPr>
              <a:t>Timeframe: </a:t>
            </a:r>
            <a:r>
              <a:rPr lang="en-US" sz="4800" dirty="0" smtClean="0">
                <a:solidFill>
                  <a:srgbClr val="D90B00"/>
                </a:solidFill>
                <a:latin typeface="Helvetica" charset="0"/>
                <a:cs typeface="Helvetica" charset="0"/>
                <a:sym typeface="Helvetica" charset="0"/>
              </a:rPr>
              <a:t>45</a:t>
            </a:r>
            <a:r>
              <a:rPr lang="en-US" sz="4800" u="none" kern="1200" baseline="0" dirty="0" smtClean="0">
                <a:solidFill>
                  <a:schemeClr val="tx1"/>
                </a:solidFill>
                <a:latin typeface="Gill Sans" charset="0"/>
                <a:ea typeface="ＭＳ Ｐゴシック" charset="0"/>
                <a:cs typeface="+mn-cs"/>
              </a:rPr>
              <a:t> minutes</a:t>
            </a:r>
            <a:endParaRPr lang="en-US" sz="4800" dirty="0">
              <a:solidFill>
                <a:srgbClr val="D90B00"/>
              </a:solidFill>
              <a:latin typeface="Helvetica" charset="0"/>
              <a:cs typeface="Helvetica" charset="0"/>
              <a:sym typeface="Helvetica" charset="0"/>
            </a:endParaRPr>
          </a:p>
          <a:p>
            <a:r>
              <a:rPr lang="en-US" sz="4800" dirty="0">
                <a:latin typeface="Arial" charset="0"/>
                <a:cs typeface="Arial" charset="0"/>
                <a:sym typeface="Arial" charset="0"/>
              </a:rPr>
              <a:t> </a:t>
            </a: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5"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46786"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 </a:t>
            </a:r>
            <a:endParaRPr lang="en-US" sz="4800" dirty="0">
              <a:latin typeface="Arial" charset="0"/>
              <a:cs typeface="Arial" charset="0"/>
              <a:sym typeface="Arial" charset="0"/>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3"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48834"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Lucida Grande" charset="0"/>
                <a:cs typeface="Lucida Grande" charset="0"/>
                <a:sym typeface="Lucida Grande" charset="0"/>
              </a:rPr>
              <a:t>Workbook</a:t>
            </a:r>
            <a:r>
              <a:rPr lang="en-US" sz="4800" dirty="0">
                <a:latin typeface="Lucida Grande" charset="0"/>
                <a:cs typeface="Lucida Grande" charset="0"/>
                <a:sym typeface="Lucida Grande" charset="0"/>
              </a:rPr>
              <a:t>: 79</a:t>
            </a:r>
          </a:p>
          <a:p>
            <a:r>
              <a:rPr lang="en-US" sz="4800" dirty="0">
                <a:latin typeface="Lucida Grande" charset="0"/>
                <a:cs typeface="Lucida Grande" charset="0"/>
                <a:sym typeface="Lucida Grande" charset="0"/>
              </a:rPr>
              <a:t>Calculation</a:t>
            </a: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1"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50882"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 </a:t>
            </a:r>
            <a:endParaRPr lang="en-US" sz="4800" dirty="0">
              <a:latin typeface="Arial" charset="0"/>
              <a:cs typeface="Arial" charset="0"/>
              <a:sym typeface="Arial" charset="0"/>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29"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52930"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a:solidFill>
                  <a:srgbClr val="D90B00"/>
                </a:solidFill>
                <a:latin typeface="Helvetica" charset="0"/>
                <a:cs typeface="Helvetica" charset="0"/>
                <a:sym typeface="Helvetica" charset="0"/>
              </a:rPr>
              <a:t>Timeframe: </a:t>
            </a:r>
            <a:r>
              <a:rPr lang="en-US" sz="4800" dirty="0" smtClean="0">
                <a:solidFill>
                  <a:srgbClr val="D90B00"/>
                </a:solidFill>
                <a:latin typeface="Helvetica" charset="0"/>
                <a:cs typeface="Helvetica" charset="0"/>
                <a:sym typeface="Helvetica" charset="0"/>
              </a:rPr>
              <a:t>30-45</a:t>
            </a:r>
            <a:r>
              <a:rPr lang="en-US" sz="4800" u="none" kern="1200" baseline="0" dirty="0" smtClean="0">
                <a:solidFill>
                  <a:schemeClr val="tx1"/>
                </a:solidFill>
                <a:latin typeface="Gill Sans" charset="0"/>
                <a:ea typeface="ＭＳ Ｐゴシック" charset="0"/>
                <a:cs typeface="+mn-cs"/>
              </a:rPr>
              <a:t> minutes</a:t>
            </a:r>
            <a:endParaRPr lang="en-US" sz="4800" dirty="0">
              <a:solidFill>
                <a:srgbClr val="D90B00"/>
              </a:solidFill>
              <a:latin typeface="Helvetica" charset="0"/>
              <a:cs typeface="Helvetica" charset="0"/>
              <a:sym typeface="Helvetica" charset="0"/>
            </a:endParaRPr>
          </a:p>
          <a:p>
            <a:r>
              <a:rPr lang="en-US" sz="4800" dirty="0">
                <a:latin typeface="Arial" charset="0"/>
                <a:cs typeface="Arial" charset="0"/>
                <a:sym typeface="Arial" charset="0"/>
              </a:rPr>
              <a:t>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07522"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5000" dirty="0" smtClean="0">
                <a:latin typeface="Helvetica" charset="0"/>
                <a:cs typeface="Helvetica" charset="0"/>
                <a:sym typeface="Helvetica" charset="0"/>
              </a:rPr>
              <a:t>This </a:t>
            </a:r>
            <a:r>
              <a:rPr lang="en-US" sz="5000" dirty="0">
                <a:latin typeface="Helvetica" charset="0"/>
                <a:cs typeface="Helvetica" charset="0"/>
                <a:sym typeface="Helvetica" charset="0"/>
              </a:rPr>
              <a:t>picture demonstrates how to flip page13 back and forth to move the responses on page 12 to page 15.</a:t>
            </a: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7"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54978"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 </a:t>
            </a:r>
            <a:endParaRPr lang="en-US" sz="4800" dirty="0">
              <a:latin typeface="Arial" charset="0"/>
              <a:cs typeface="Arial" charset="0"/>
              <a:sym typeface="Arial" charset="0"/>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5"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57026"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 </a:t>
            </a:r>
            <a:endParaRPr lang="en-US" sz="4800" dirty="0">
              <a:latin typeface="Arial" charset="0"/>
              <a:cs typeface="Arial" charset="0"/>
              <a:sym typeface="Arial" charset="0"/>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3"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59074"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 </a:t>
            </a:r>
            <a:endParaRPr lang="en-US" sz="4800" dirty="0">
              <a:latin typeface="Arial" charset="0"/>
              <a:cs typeface="Arial" charset="0"/>
              <a:sym typeface="Arial" charset="0"/>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1"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61122"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a:solidFill>
                  <a:srgbClr val="D90B00"/>
                </a:solidFill>
                <a:latin typeface="Helvetica" charset="0"/>
                <a:cs typeface="Helvetica" charset="0"/>
                <a:sym typeface="Helvetica" charset="0"/>
              </a:rPr>
              <a:t>Timeframe: </a:t>
            </a:r>
            <a:r>
              <a:rPr lang="en-US" sz="4800" dirty="0" smtClean="0">
                <a:solidFill>
                  <a:srgbClr val="D90B00"/>
                </a:solidFill>
                <a:latin typeface="Helvetica" charset="0"/>
                <a:cs typeface="Helvetica" charset="0"/>
                <a:sym typeface="Helvetica" charset="0"/>
              </a:rPr>
              <a:t>45</a:t>
            </a:r>
            <a:r>
              <a:rPr lang="en-US" sz="4800" u="none" kern="1200" baseline="0" dirty="0" smtClean="0">
                <a:solidFill>
                  <a:schemeClr val="tx1"/>
                </a:solidFill>
                <a:latin typeface="Gill Sans" charset="0"/>
                <a:ea typeface="ＭＳ Ｐゴシック" charset="0"/>
                <a:cs typeface="+mn-cs"/>
              </a:rPr>
              <a:t> minutes</a:t>
            </a:r>
            <a:endParaRPr lang="en-US" sz="4800" dirty="0">
              <a:solidFill>
                <a:srgbClr val="D90B00"/>
              </a:solidFill>
              <a:latin typeface="Helvetica" charset="0"/>
              <a:cs typeface="Helvetica" charset="0"/>
              <a:sym typeface="Helvetica" charset="0"/>
            </a:endParaRPr>
          </a:p>
          <a:p>
            <a:r>
              <a:rPr lang="en-US" sz="4800" dirty="0">
                <a:latin typeface="Arial" charset="0"/>
                <a:cs typeface="Arial" charset="0"/>
                <a:sym typeface="Arial" charset="0"/>
              </a:rPr>
              <a:t> </a:t>
            </a: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69"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63170"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a:t>
            </a:r>
            <a:r>
              <a:rPr lang="en-US" sz="4800" dirty="0">
                <a:latin typeface="Arial" charset="0"/>
                <a:cs typeface="Arial" charset="0"/>
                <a:sym typeface="Arial" charset="0"/>
              </a:rPr>
              <a:t>Skip pages 88-90 as they are for those using an assessment that does NOT already include the wheel in the printout.)</a:t>
            </a: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7"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65218"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 </a:t>
            </a:r>
            <a:endParaRPr lang="en-US" sz="4800" dirty="0">
              <a:latin typeface="Arial" charset="0"/>
              <a:cs typeface="Arial" charset="0"/>
              <a:sym typeface="Arial" charset="0"/>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5"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67266"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5000" dirty="0" smtClean="0">
                <a:latin typeface="Helvetica" charset="0"/>
                <a:cs typeface="Helvetica" charset="0"/>
                <a:sym typeface="Helvetica" charset="0"/>
              </a:rPr>
              <a:t>D </a:t>
            </a:r>
            <a:r>
              <a:rPr lang="en-US" sz="5000" dirty="0">
                <a:latin typeface="Helvetica" charset="0"/>
                <a:cs typeface="Helvetica" charset="0"/>
                <a:sym typeface="Helvetica" charset="0"/>
              </a:rPr>
              <a:t>= Military</a:t>
            </a:r>
          </a:p>
          <a:p>
            <a:r>
              <a:rPr lang="en-US" sz="5000" dirty="0">
                <a:latin typeface="Helvetica" charset="0"/>
                <a:cs typeface="Helvetica" charset="0"/>
                <a:sym typeface="Helvetica" charset="0"/>
              </a:rPr>
              <a:t>C = Accounting</a:t>
            </a:r>
          </a:p>
          <a:p>
            <a:r>
              <a:rPr lang="en-US" sz="5000" dirty="0">
                <a:latin typeface="Helvetica" charset="0"/>
                <a:cs typeface="Helvetica" charset="0"/>
                <a:sym typeface="Helvetica" charset="0"/>
              </a:rPr>
              <a:t>S = Human Resource Dept.</a:t>
            </a:r>
          </a:p>
          <a:p>
            <a:r>
              <a:rPr lang="en-US" sz="5000" dirty="0">
                <a:latin typeface="Helvetica" charset="0"/>
                <a:cs typeface="Helvetica" charset="0"/>
                <a:sym typeface="Helvetica" charset="0"/>
              </a:rPr>
              <a:t>I = Marketing</a:t>
            </a: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3"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69314"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 </a:t>
            </a:r>
            <a:endParaRPr lang="en-US" sz="4800" dirty="0">
              <a:latin typeface="Arial" charset="0"/>
              <a:cs typeface="Arial" charset="0"/>
              <a:sym typeface="Arial" charset="0"/>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1"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71362"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What </a:t>
            </a:r>
            <a:r>
              <a:rPr lang="en-US" sz="4800" dirty="0">
                <a:latin typeface="Arial" charset="0"/>
                <a:cs typeface="Arial" charset="0"/>
                <a:sym typeface="Arial" charset="0"/>
              </a:rPr>
              <a:t>is likely the unspoken mantra of this team?</a:t>
            </a:r>
          </a:p>
          <a:p>
            <a:r>
              <a:rPr lang="en-US" sz="5000" dirty="0">
                <a:latin typeface="Helvetica" charset="0"/>
                <a:cs typeface="Helvetica" charset="0"/>
                <a:sym typeface="Helvetica" charset="0"/>
              </a:rPr>
              <a:t>What area of influence are they missing?</a:t>
            </a:r>
          </a:p>
          <a:p>
            <a:r>
              <a:rPr lang="en-US" sz="5000" dirty="0">
                <a:latin typeface="Helvetica" charset="0"/>
                <a:cs typeface="Helvetica" charset="0"/>
                <a:sym typeface="Helvetica" charset="0"/>
              </a:rPr>
              <a:t>What are the outliers (bottom and top left) likely feeling working in this group?  </a:t>
            </a: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09"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73410"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What </a:t>
            </a:r>
            <a:r>
              <a:rPr lang="en-US" sz="4800" dirty="0">
                <a:latin typeface="Arial" charset="0"/>
                <a:cs typeface="Arial" charset="0"/>
                <a:sym typeface="Arial" charset="0"/>
              </a:rPr>
              <a:t>is likely the unspoken mantra of this team?</a:t>
            </a:r>
          </a:p>
          <a:p>
            <a:r>
              <a:rPr lang="en-US" sz="5000" dirty="0">
                <a:latin typeface="Helvetica" charset="0"/>
                <a:cs typeface="Helvetica" charset="0"/>
                <a:sym typeface="Helvetica" charset="0"/>
              </a:rPr>
              <a:t>What area of influence are they missing?</a:t>
            </a:r>
          </a:p>
          <a:p>
            <a:r>
              <a:rPr lang="en-US" sz="5000" dirty="0">
                <a:latin typeface="Helvetica" charset="0"/>
                <a:cs typeface="Helvetica" charset="0"/>
                <a:sym typeface="Helvetica" charset="0"/>
              </a:rPr>
              <a:t>What obstacles is this team likely to encounter?</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09570"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5000" dirty="0" smtClean="0">
                <a:latin typeface="Helvetica" charset="0"/>
                <a:cs typeface="Helvetica" charset="0"/>
                <a:sym typeface="Helvetica" charset="0"/>
              </a:rPr>
              <a:t>After </a:t>
            </a:r>
            <a:r>
              <a:rPr lang="en-US" sz="5000" dirty="0">
                <a:latin typeface="Helvetica" charset="0"/>
                <a:cs typeface="Helvetica" charset="0"/>
                <a:sym typeface="Helvetica" charset="0"/>
              </a:rPr>
              <a:t>marks have been moved over, add up the numbers associated with each selected word and add them up for each section.</a:t>
            </a:r>
          </a:p>
          <a:p>
            <a:r>
              <a:rPr lang="en-US" sz="5000" dirty="0">
                <a:latin typeface="Helvetica" charset="0"/>
                <a:cs typeface="Helvetica" charset="0"/>
                <a:sym typeface="Helvetica" charset="0"/>
              </a:rPr>
              <a:t>Then add each section</a:t>
            </a:r>
            <a:r>
              <a:rPr lang="ja-JP" altLang="en-US" sz="5000" dirty="0">
                <a:latin typeface="Arial"/>
                <a:cs typeface="Helvetica" charset="0"/>
                <a:sym typeface="Helvetica" charset="0"/>
              </a:rPr>
              <a:t>’</a:t>
            </a:r>
            <a:r>
              <a:rPr lang="en-US" sz="5000" dirty="0">
                <a:latin typeface="Helvetica" charset="0"/>
                <a:cs typeface="Helvetica" charset="0"/>
                <a:sym typeface="Helvetica" charset="0"/>
              </a:rPr>
              <a:t>s sum to a total at the far right.  When finished, help your neighbor.</a:t>
            </a: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7"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75458"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Charting </a:t>
            </a:r>
            <a:r>
              <a:rPr lang="en-US" sz="4800" dirty="0">
                <a:latin typeface="Arial" charset="0"/>
                <a:cs typeface="Arial" charset="0"/>
                <a:sym typeface="Arial" charset="0"/>
              </a:rPr>
              <a:t>out your own team.</a:t>
            </a:r>
          </a:p>
          <a:p>
            <a:r>
              <a:rPr lang="en-US" sz="4800" dirty="0">
                <a:latin typeface="Helvetica" charset="0"/>
                <a:cs typeface="Helvetica" charset="0"/>
                <a:sym typeface="Helvetica" charset="0"/>
              </a:rPr>
              <a:t>What are your team</a:t>
            </a:r>
            <a:r>
              <a:rPr lang="ja-JP" altLang="en-US" sz="4800" dirty="0">
                <a:latin typeface="Arial"/>
                <a:cs typeface="Helvetica" charset="0"/>
                <a:sym typeface="Helvetica" charset="0"/>
              </a:rPr>
              <a:t>’</a:t>
            </a:r>
            <a:r>
              <a:rPr lang="en-US" sz="4800" dirty="0">
                <a:latin typeface="Helvetica" charset="0"/>
                <a:cs typeface="Helvetica" charset="0"/>
                <a:sym typeface="Helvetica" charset="0"/>
              </a:rPr>
              <a:t>s strengths?</a:t>
            </a:r>
          </a:p>
          <a:p>
            <a:r>
              <a:rPr lang="en-US" sz="4800" dirty="0">
                <a:latin typeface="Helvetica" charset="0"/>
                <a:cs typeface="Helvetica" charset="0"/>
                <a:sym typeface="Helvetica" charset="0"/>
              </a:rPr>
              <a:t>What is GREAT about your team?</a:t>
            </a:r>
          </a:p>
          <a:p>
            <a:r>
              <a:rPr lang="en-US" sz="4800" dirty="0">
                <a:latin typeface="Helvetica" charset="0"/>
                <a:cs typeface="Helvetica" charset="0"/>
                <a:sym typeface="Helvetica" charset="0"/>
              </a:rPr>
              <a:t>Do you need to develop any areas on your team?</a:t>
            </a:r>
          </a:p>
          <a:p>
            <a:endParaRPr lang="en-US" sz="5000" dirty="0">
              <a:latin typeface="Helvetica" charset="0"/>
              <a:cs typeface="Helvetica" charset="0"/>
              <a:sym typeface="Helvetica" charset="0"/>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5"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77506"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Charting </a:t>
            </a:r>
            <a:r>
              <a:rPr lang="en-US" sz="4800" dirty="0">
                <a:latin typeface="Arial" charset="0"/>
                <a:cs typeface="Arial" charset="0"/>
                <a:sym typeface="Arial" charset="0"/>
              </a:rPr>
              <a:t>out your own team.</a:t>
            </a:r>
          </a:p>
          <a:p>
            <a:r>
              <a:rPr lang="en-US" sz="5000" dirty="0">
                <a:latin typeface="Helvetica" charset="0"/>
                <a:cs typeface="Helvetica" charset="0"/>
                <a:sym typeface="Helvetica" charset="0"/>
              </a:rPr>
              <a:t>Where are your team</a:t>
            </a:r>
            <a:r>
              <a:rPr lang="ja-JP" altLang="en-US" sz="5000" dirty="0">
                <a:latin typeface="Arial"/>
                <a:cs typeface="Helvetica" charset="0"/>
                <a:sym typeface="Helvetica" charset="0"/>
              </a:rPr>
              <a:t>’</a:t>
            </a:r>
            <a:r>
              <a:rPr lang="en-US" sz="5000" dirty="0">
                <a:latin typeface="Helvetica" charset="0"/>
                <a:cs typeface="Helvetica" charset="0"/>
                <a:sym typeface="Helvetica" charset="0"/>
              </a:rPr>
              <a:t>s strengths?</a:t>
            </a:r>
          </a:p>
          <a:p>
            <a:r>
              <a:rPr lang="en-US" sz="5000" dirty="0">
                <a:latin typeface="Helvetica" charset="0"/>
                <a:cs typeface="Helvetica" charset="0"/>
                <a:sym typeface="Helvetica" charset="0"/>
              </a:rPr>
              <a:t>What is GREAT about your team?</a:t>
            </a:r>
          </a:p>
          <a:p>
            <a:r>
              <a:rPr lang="en-US" sz="5000" dirty="0">
                <a:latin typeface="Helvetica" charset="0"/>
                <a:cs typeface="Helvetica" charset="0"/>
                <a:sym typeface="Helvetica" charset="0"/>
              </a:rPr>
              <a:t>Do you need to develop any areas on your team?</a:t>
            </a:r>
          </a:p>
          <a:p>
            <a:endParaRPr lang="en-US" sz="5000" dirty="0">
              <a:latin typeface="Helvetica" charset="0"/>
              <a:cs typeface="Helvetica" charset="0"/>
              <a:sym typeface="Helvetica" charset="0"/>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3"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79554"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endParaRPr lang="en-US" sz="4800" dirty="0">
              <a:solidFill>
                <a:srgbClr val="D90B00"/>
              </a:solidFill>
              <a:latin typeface="Helvetica" charset="0"/>
              <a:cs typeface="Helvetica" charset="0"/>
              <a:sym typeface="Helvetica" charset="0"/>
            </a:endParaRPr>
          </a:p>
          <a:p>
            <a:r>
              <a:rPr lang="en-US" sz="4800" dirty="0">
                <a:latin typeface="Arial" charset="0"/>
                <a:cs typeface="Arial" charset="0"/>
                <a:sym typeface="Arial" charset="0"/>
              </a:rPr>
              <a:t> </a:t>
            </a: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1"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81602"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a:solidFill>
                  <a:srgbClr val="D90B00"/>
                </a:solidFill>
                <a:latin typeface="Helvetica" charset="0"/>
                <a:cs typeface="Helvetica" charset="0"/>
                <a:sym typeface="Helvetica" charset="0"/>
              </a:rPr>
              <a:t>Timeframe: </a:t>
            </a:r>
            <a:r>
              <a:rPr lang="en-US" sz="4800" dirty="0" smtClean="0">
                <a:solidFill>
                  <a:srgbClr val="D90B00"/>
                </a:solidFill>
                <a:latin typeface="Helvetica" charset="0"/>
                <a:cs typeface="Helvetica" charset="0"/>
                <a:sym typeface="Helvetica" charset="0"/>
              </a:rPr>
              <a:t>45</a:t>
            </a:r>
            <a:r>
              <a:rPr lang="en-US" sz="4800" u="none" kern="1200" baseline="0" dirty="0" smtClean="0">
                <a:solidFill>
                  <a:schemeClr val="tx1"/>
                </a:solidFill>
                <a:latin typeface="Gill Sans" charset="0"/>
                <a:ea typeface="ＭＳ Ｐゴシック" charset="0"/>
                <a:cs typeface="+mn-cs"/>
              </a:rPr>
              <a:t> minutes</a:t>
            </a:r>
            <a:endParaRPr lang="en-US" sz="4800" dirty="0">
              <a:solidFill>
                <a:srgbClr val="D90B00"/>
              </a:solidFill>
              <a:latin typeface="Helvetica" charset="0"/>
              <a:cs typeface="Helvetica" charset="0"/>
              <a:sym typeface="Helvetica" charset="0"/>
            </a:endParaRPr>
          </a:p>
          <a:p>
            <a:r>
              <a:rPr lang="en-US" sz="4800" dirty="0">
                <a:latin typeface="Arial" charset="0"/>
                <a:cs typeface="Arial" charset="0"/>
                <a:sym typeface="Arial" charset="0"/>
              </a:rPr>
              <a:t> </a:t>
            </a: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49"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83650"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Pages </a:t>
            </a:r>
            <a:r>
              <a:rPr lang="en-US" sz="4800" dirty="0">
                <a:latin typeface="Arial" charset="0"/>
                <a:cs typeface="Arial" charset="0"/>
                <a:sym typeface="Arial" charset="0"/>
              </a:rPr>
              <a:t>88-90 will help those that have not taken the full assessment to use their PREssessment results to graph their Natural Style on the DISC Team Wheel </a:t>
            </a:r>
          </a:p>
          <a:p>
            <a:r>
              <a:rPr lang="en-US" sz="4800" dirty="0">
                <a:latin typeface="Arial" charset="0"/>
                <a:cs typeface="Arial" charset="0"/>
                <a:sym typeface="Arial" charset="0"/>
              </a:rPr>
              <a:t>(or for use with a DISC Assessment that does not include the wheel in the print out.)</a:t>
            </a: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7"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85698"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 </a:t>
            </a:r>
            <a:endParaRPr lang="en-US" sz="4800" dirty="0">
              <a:latin typeface="Arial" charset="0"/>
              <a:cs typeface="Arial" charset="0"/>
              <a:sym typeface="Arial" charset="0"/>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5"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67266"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5000" dirty="0" smtClean="0">
                <a:latin typeface="Helvetica" charset="0"/>
                <a:cs typeface="Helvetica" charset="0"/>
                <a:sym typeface="Helvetica" charset="0"/>
              </a:rPr>
              <a:t>D </a:t>
            </a:r>
            <a:r>
              <a:rPr lang="en-US" sz="5000" dirty="0">
                <a:latin typeface="Helvetica" charset="0"/>
                <a:cs typeface="Helvetica" charset="0"/>
                <a:sym typeface="Helvetica" charset="0"/>
              </a:rPr>
              <a:t>= Military</a:t>
            </a:r>
          </a:p>
          <a:p>
            <a:r>
              <a:rPr lang="en-US" sz="5000" dirty="0">
                <a:latin typeface="Helvetica" charset="0"/>
                <a:cs typeface="Helvetica" charset="0"/>
                <a:sym typeface="Helvetica" charset="0"/>
              </a:rPr>
              <a:t>C = Accounting</a:t>
            </a:r>
          </a:p>
          <a:p>
            <a:r>
              <a:rPr lang="en-US" sz="5000" dirty="0">
                <a:latin typeface="Helvetica" charset="0"/>
                <a:cs typeface="Helvetica" charset="0"/>
                <a:sym typeface="Helvetica" charset="0"/>
              </a:rPr>
              <a:t>S = Human Resource Dept.</a:t>
            </a:r>
          </a:p>
          <a:p>
            <a:r>
              <a:rPr lang="en-US" sz="5000" dirty="0">
                <a:latin typeface="Helvetica" charset="0"/>
                <a:cs typeface="Helvetica" charset="0"/>
                <a:sym typeface="Helvetica" charset="0"/>
              </a:rPr>
              <a:t>I = Marketing</a:t>
            </a: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3"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89794"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 </a:t>
            </a:r>
            <a:endParaRPr lang="en-US" sz="4800" dirty="0">
              <a:latin typeface="Arial" charset="0"/>
              <a:cs typeface="Arial" charset="0"/>
              <a:sym typeface="Arial" charset="0"/>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1"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91842"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What </a:t>
            </a:r>
            <a:r>
              <a:rPr lang="en-US" sz="4800" dirty="0">
                <a:latin typeface="Arial" charset="0"/>
                <a:cs typeface="Arial" charset="0"/>
                <a:sym typeface="Arial" charset="0"/>
              </a:rPr>
              <a:t>is likely the unspoken mantra of this team?</a:t>
            </a:r>
          </a:p>
          <a:p>
            <a:r>
              <a:rPr lang="en-US" sz="5000" dirty="0">
                <a:latin typeface="Helvetica" charset="0"/>
                <a:cs typeface="Helvetica" charset="0"/>
                <a:sym typeface="Helvetica" charset="0"/>
              </a:rPr>
              <a:t>What area of influence are they missing?</a:t>
            </a:r>
          </a:p>
          <a:p>
            <a:r>
              <a:rPr lang="en-US" sz="5000" dirty="0">
                <a:latin typeface="Helvetica" charset="0"/>
                <a:cs typeface="Helvetica" charset="0"/>
                <a:sym typeface="Helvetica" charset="0"/>
              </a:rPr>
              <a:t>What are the outliers (bottom and top left) likely feeling working in this group?  </a:t>
            </a: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89"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93890" name="Rectangle 2"/>
          <p:cNvSpPr>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txBody>
          <a:bodyPr/>
          <a:lstStyle/>
          <a:p>
            <a:r>
              <a:rPr lang="en-US" sz="4800" dirty="0" smtClean="0">
                <a:latin typeface="Arial" charset="0"/>
                <a:cs typeface="Arial" charset="0"/>
                <a:sym typeface="Arial" charset="0"/>
              </a:rPr>
              <a:t>What </a:t>
            </a:r>
            <a:r>
              <a:rPr lang="en-US" sz="4800" dirty="0">
                <a:latin typeface="Arial" charset="0"/>
                <a:cs typeface="Arial" charset="0"/>
                <a:sym typeface="Arial" charset="0"/>
              </a:rPr>
              <a:t>is likely the unspoken mantra of this team?</a:t>
            </a:r>
          </a:p>
          <a:p>
            <a:r>
              <a:rPr lang="en-US" sz="5000" dirty="0">
                <a:latin typeface="Helvetica" charset="0"/>
                <a:cs typeface="Helvetica" charset="0"/>
                <a:sym typeface="Helvetica" charset="0"/>
              </a:rPr>
              <a:t>What area of influence are they missing?</a:t>
            </a:r>
          </a:p>
          <a:p>
            <a:r>
              <a:rPr lang="en-US" sz="5000" dirty="0">
                <a:latin typeface="Helvetica" charset="0"/>
                <a:cs typeface="Helvetica" charset="0"/>
                <a:sym typeface="Helvetica" charset="0"/>
              </a:rPr>
              <a:t>What obstacles is this team likely to encounter?</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4.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5.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5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2.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3.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4.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5.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6.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7.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8.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419.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0.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1.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2.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3.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4.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5.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6.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7.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8.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29.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0.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1.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2.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3.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4.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5.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6.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7.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8.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39.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0.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441.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2.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3.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4.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5.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6.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7.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8.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49.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0.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51.xml.rels><?xml version="1.0" encoding="UTF-8" standalone="yes"?>
<Relationships xmlns="http://schemas.openxmlformats.org/package/2006/relationships"><Relationship Id="rId1" Type="http://schemas.openxmlformats.org/officeDocument/2006/relationships/slideMaster" Target="../slideMasters/slideMaster41.xml"/></Relationships>
</file>

<file path=ppt/slideLayouts/_rels/slideLayout452.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3.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4.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5.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6.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7.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8.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59.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0.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61.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62.xml.rels><?xml version="1.0" encoding="UTF-8" standalone="yes"?>
<Relationships xmlns="http://schemas.openxmlformats.org/package/2006/relationships"><Relationship Id="rId1" Type="http://schemas.openxmlformats.org/officeDocument/2006/relationships/slideMaster" Target="../slideMasters/slideMaster42.xml"/></Relationships>
</file>

<file path=ppt/slideLayouts/_rels/slideLayout463.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64.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65.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66.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67.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68.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69.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0.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1.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2.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3.xml.rels><?xml version="1.0" encoding="UTF-8" standalone="yes"?>
<Relationships xmlns="http://schemas.openxmlformats.org/package/2006/relationships"><Relationship Id="rId1" Type="http://schemas.openxmlformats.org/officeDocument/2006/relationships/slideMaster" Target="../slideMasters/slideMaster43.xml"/></Relationships>
</file>

<file path=ppt/slideLayouts/_rels/slideLayout474.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75.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76.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77.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78.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79.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0.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1.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2.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3.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4.xml.rels><?xml version="1.0" encoding="UTF-8" standalone="yes"?>
<Relationships xmlns="http://schemas.openxmlformats.org/package/2006/relationships"><Relationship Id="rId1" Type="http://schemas.openxmlformats.org/officeDocument/2006/relationships/slideMaster" Target="../slideMasters/slideMaster44.xml"/></Relationships>
</file>

<file path=ppt/slideLayouts/_rels/slideLayout485.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86.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87.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88.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89.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0.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1.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2.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3.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4.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5.xml.rels><?xml version="1.0" encoding="UTF-8" standalone="yes"?>
<Relationships xmlns="http://schemas.openxmlformats.org/package/2006/relationships"><Relationship Id="rId1" Type="http://schemas.openxmlformats.org/officeDocument/2006/relationships/slideMaster" Target="../slideMasters/slideMaster45.xml"/></Relationships>
</file>

<file path=ppt/slideLayouts/_rels/slideLayout496.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497.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498.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499.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00.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1.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2.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3.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4.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5.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6.xml.rels><?xml version="1.0" encoding="UTF-8" standalone="yes"?>
<Relationships xmlns="http://schemas.openxmlformats.org/package/2006/relationships"><Relationship Id="rId1" Type="http://schemas.openxmlformats.org/officeDocument/2006/relationships/slideMaster" Target="../slideMasters/slideMaster46.xml"/></Relationships>
</file>

<file path=ppt/slideLayouts/_rels/slideLayout507.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08.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09.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0.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1.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2.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3.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4.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5.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6.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7.xml.rels><?xml version="1.0" encoding="UTF-8" standalone="yes"?>
<Relationships xmlns="http://schemas.openxmlformats.org/package/2006/relationships"><Relationship Id="rId1" Type="http://schemas.openxmlformats.org/officeDocument/2006/relationships/slideMaster" Target="../slideMasters/slideMaster47.xml"/></Relationships>
</file>

<file path=ppt/slideLayouts/_rels/slideLayout518.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19.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0.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1.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2.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3.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4.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5.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6.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7.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8.xml.rels><?xml version="1.0" encoding="UTF-8" standalone="yes"?>
<Relationships xmlns="http://schemas.openxmlformats.org/package/2006/relationships"><Relationship Id="rId1" Type="http://schemas.openxmlformats.org/officeDocument/2006/relationships/slideMaster" Target="../slideMasters/slideMaster48.xml"/></Relationships>
</file>

<file path=ppt/slideLayouts/_rels/slideLayout529.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0.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1.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2.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3.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4.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5.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6.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7.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8.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39.xml.rels><?xml version="1.0" encoding="UTF-8" standalone="yes"?>
<Relationships xmlns="http://schemas.openxmlformats.org/package/2006/relationships"><Relationship Id="rId1" Type="http://schemas.openxmlformats.org/officeDocument/2006/relationships/slideMaster" Target="../slideMasters/slideMaster49.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0.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1.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2.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3.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4.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5.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6.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7.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8.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49.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0.xml.rels><?xml version="1.0" encoding="UTF-8" standalone="yes"?>
<Relationships xmlns="http://schemas.openxmlformats.org/package/2006/relationships"><Relationship Id="rId1" Type="http://schemas.openxmlformats.org/officeDocument/2006/relationships/slideMaster" Target="../slideMasters/slideMaster50.xml"/></Relationships>
</file>

<file path=ppt/slideLayouts/_rels/slideLayout551.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52.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53.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54.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55.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56.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57.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58.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59.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0.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61.xml.rels><?xml version="1.0" encoding="UTF-8" standalone="yes"?>
<Relationships xmlns="http://schemas.openxmlformats.org/package/2006/relationships"><Relationship Id="rId1" Type="http://schemas.openxmlformats.org/officeDocument/2006/relationships/slideMaster" Target="../slideMasters/slideMaster51.xml"/></Relationships>
</file>

<file path=ppt/slideLayouts/_rels/slideLayout562.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63.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64.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65.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66.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67.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68.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69.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0.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71.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72.xml.rels><?xml version="1.0" encoding="UTF-8" standalone="yes"?>
<Relationships xmlns="http://schemas.openxmlformats.org/package/2006/relationships"><Relationship Id="rId1" Type="http://schemas.openxmlformats.org/officeDocument/2006/relationships/slideMaster" Target="../slideMasters/slideMaster52.xml"/></Relationships>
</file>

<file path=ppt/slideLayouts/_rels/slideLayout573.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74.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75.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76.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77.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78.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79.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0.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81.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82.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83.xml.rels><?xml version="1.0" encoding="UTF-8" standalone="yes"?>
<Relationships xmlns="http://schemas.openxmlformats.org/package/2006/relationships"><Relationship Id="rId1" Type="http://schemas.openxmlformats.org/officeDocument/2006/relationships/slideMaster" Target="../slideMasters/slideMaster53.xml"/></Relationships>
</file>

<file path=ppt/slideLayouts/_rels/slideLayout584.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85.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86.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87.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88.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89.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0.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91.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92.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93.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94.xml.rels><?xml version="1.0" encoding="UTF-8" standalone="yes"?>
<Relationships xmlns="http://schemas.openxmlformats.org/package/2006/relationships"><Relationship Id="rId1" Type="http://schemas.openxmlformats.org/officeDocument/2006/relationships/slideMaster" Target="../slideMasters/slideMaster54.xml"/></Relationships>
</file>

<file path=ppt/slideLayouts/_rels/slideLayout595.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596.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597.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598.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599.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00.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601.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602.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603.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604.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605.xml.rels><?xml version="1.0" encoding="UTF-8" standalone="yes"?>
<Relationships xmlns="http://schemas.openxmlformats.org/package/2006/relationships"><Relationship Id="rId1" Type="http://schemas.openxmlformats.org/officeDocument/2006/relationships/slideMaster" Target="../slideMasters/slideMaster55.xml"/></Relationships>
</file>

<file path=ppt/slideLayouts/_rels/slideLayout606.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07.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08.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09.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0.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11.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12.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13.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14.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15.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16.xml.rels><?xml version="1.0" encoding="UTF-8" standalone="yes"?>
<Relationships xmlns="http://schemas.openxmlformats.org/package/2006/relationships"><Relationship Id="rId1" Type="http://schemas.openxmlformats.org/officeDocument/2006/relationships/slideMaster" Target="../slideMasters/slideMaster56.xml"/></Relationships>
</file>

<file path=ppt/slideLayouts/_rels/slideLayout617.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18.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19.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0.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21.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22.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23.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24.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25.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26.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27.xml.rels><?xml version="1.0" encoding="UTF-8" standalone="yes"?>
<Relationships xmlns="http://schemas.openxmlformats.org/package/2006/relationships"><Relationship Id="rId1" Type="http://schemas.openxmlformats.org/officeDocument/2006/relationships/slideMaster" Target="../slideMasters/slideMaster57.xml"/></Relationships>
</file>

<file path=ppt/slideLayouts/_rels/slideLayout628.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29.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0.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31.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32.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33.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34.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35.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36.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37.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38.xml.rels><?xml version="1.0" encoding="UTF-8" standalone="yes"?>
<Relationships xmlns="http://schemas.openxmlformats.org/package/2006/relationships"><Relationship Id="rId1" Type="http://schemas.openxmlformats.org/officeDocument/2006/relationships/slideMaster" Target="../slideMasters/slideMaster58.xml"/></Relationships>
</file>

<file path=ppt/slideLayouts/_rels/slideLayout639.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0.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41.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42.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43.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44.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45.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46.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47.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48.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49.xml.rels><?xml version="1.0" encoding="UTF-8" standalone="yes"?>
<Relationships xmlns="http://schemas.openxmlformats.org/package/2006/relationships"><Relationship Id="rId1" Type="http://schemas.openxmlformats.org/officeDocument/2006/relationships/slideMaster" Target="../slideMasters/slideMaster59.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0.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51.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52.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53.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54.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55.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56.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57.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58.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59.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0.xml.rels><?xml version="1.0" encoding="UTF-8" standalone="yes"?>
<Relationships xmlns="http://schemas.openxmlformats.org/package/2006/relationships"><Relationship Id="rId1" Type="http://schemas.openxmlformats.org/officeDocument/2006/relationships/slideMaster" Target="../slideMasters/slideMaster60.xml"/></Relationships>
</file>

<file path=ppt/slideLayouts/_rels/slideLayout661.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62.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63.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64.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65.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66.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67.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68.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69.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0.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71.xml.rels><?xml version="1.0" encoding="UTF-8" standalone="yes"?>
<Relationships xmlns="http://schemas.openxmlformats.org/package/2006/relationships"><Relationship Id="rId1" Type="http://schemas.openxmlformats.org/officeDocument/2006/relationships/slideMaster" Target="../slideMasters/slideMaster61.xml"/></Relationships>
</file>

<file path=ppt/slideLayouts/_rels/slideLayout672.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73.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74.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75.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76.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77.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78.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79.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0.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81.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82.xml.rels><?xml version="1.0" encoding="UTF-8" standalone="yes"?>
<Relationships xmlns="http://schemas.openxmlformats.org/package/2006/relationships"><Relationship Id="rId1" Type="http://schemas.openxmlformats.org/officeDocument/2006/relationships/slideMaster" Target="../slideMasters/slideMaster62.xml"/></Relationships>
</file>

<file path=ppt/slideLayouts/_rels/slideLayout683.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84.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85.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86.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87.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88.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89.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0.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91.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92.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93.xml.rels><?xml version="1.0" encoding="UTF-8" standalone="yes"?>
<Relationships xmlns="http://schemas.openxmlformats.org/package/2006/relationships"><Relationship Id="rId1" Type="http://schemas.openxmlformats.org/officeDocument/2006/relationships/slideMaster" Target="../slideMasters/slideMaster63.xml"/></Relationships>
</file>

<file path=ppt/slideLayouts/_rels/slideLayout694.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695.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696.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697.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698.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699.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00.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701.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702.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703.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704.xml.rels><?xml version="1.0" encoding="UTF-8" standalone="yes"?>
<Relationships xmlns="http://schemas.openxmlformats.org/package/2006/relationships"><Relationship Id="rId1" Type="http://schemas.openxmlformats.org/officeDocument/2006/relationships/slideMaster" Target="../slideMasters/slideMaster64.xml"/></Relationships>
</file>

<file path=ppt/slideLayouts/_rels/slideLayout705.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06.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07.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08.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09.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0.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11.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12.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13.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14.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15.xml.rels><?xml version="1.0" encoding="UTF-8" standalone="yes"?>
<Relationships xmlns="http://schemas.openxmlformats.org/package/2006/relationships"><Relationship Id="rId1" Type="http://schemas.openxmlformats.org/officeDocument/2006/relationships/slideMaster" Target="../slideMasters/slideMaster65.xml"/></Relationships>
</file>

<file path=ppt/slideLayouts/_rels/slideLayout716.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17.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18.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19.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0.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21.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22.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23.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24.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25.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26.xml.rels><?xml version="1.0" encoding="UTF-8" standalone="yes"?>
<Relationships xmlns="http://schemas.openxmlformats.org/package/2006/relationships"><Relationship Id="rId1" Type="http://schemas.openxmlformats.org/officeDocument/2006/relationships/slideMaster" Target="../slideMasters/slideMaster66.xml"/></Relationships>
</file>

<file path=ppt/slideLayouts/_rels/slideLayout727.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28.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29.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0.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31.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32.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33.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34.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35.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36.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37.xml.rels><?xml version="1.0" encoding="UTF-8" standalone="yes"?>
<Relationships xmlns="http://schemas.openxmlformats.org/package/2006/relationships"><Relationship Id="rId1" Type="http://schemas.openxmlformats.org/officeDocument/2006/relationships/slideMaster" Target="../slideMasters/slideMaster67.xml"/></Relationships>
</file>

<file path=ppt/slideLayouts/_rels/slideLayout738.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39.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0.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41.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42.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43.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44.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45.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46.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47.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48.xml.rels><?xml version="1.0" encoding="UTF-8" standalone="yes"?>
<Relationships xmlns="http://schemas.openxmlformats.org/package/2006/relationships"><Relationship Id="rId1" Type="http://schemas.openxmlformats.org/officeDocument/2006/relationships/slideMaster" Target="../slideMasters/slideMaster68.xml"/></Relationships>
</file>

<file path=ppt/slideLayouts/_rels/slideLayout749.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0.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51.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52.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53.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54.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55.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56.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57.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58.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59.xml.rels><?xml version="1.0" encoding="UTF-8" standalone="yes"?>
<Relationships xmlns="http://schemas.openxmlformats.org/package/2006/relationships"><Relationship Id="rId1" Type="http://schemas.openxmlformats.org/officeDocument/2006/relationships/slideMaster" Target="../slideMasters/slideMaster69.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0.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61.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62.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63.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64.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65.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66.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67.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68.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69.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0.xml.rels><?xml version="1.0" encoding="UTF-8" standalone="yes"?>
<Relationships xmlns="http://schemas.openxmlformats.org/package/2006/relationships"><Relationship Id="rId1" Type="http://schemas.openxmlformats.org/officeDocument/2006/relationships/slideMaster" Target="../slideMasters/slideMaster70.xml"/></Relationships>
</file>

<file path=ppt/slideLayouts/_rels/slideLayout771.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72.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73.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74.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75.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76.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77.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78.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79.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0.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81.xml.rels><?xml version="1.0" encoding="UTF-8" standalone="yes"?>
<Relationships xmlns="http://schemas.openxmlformats.org/package/2006/relationships"><Relationship Id="rId1" Type="http://schemas.openxmlformats.org/officeDocument/2006/relationships/slideMaster" Target="../slideMasters/slideMaster71.xml"/></Relationships>
</file>

<file path=ppt/slideLayouts/_rels/slideLayout782.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83.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84.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85.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86.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87.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88.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89.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0.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91.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92.xml.rels><?xml version="1.0" encoding="UTF-8" standalone="yes"?>
<Relationships xmlns="http://schemas.openxmlformats.org/package/2006/relationships"><Relationship Id="rId1" Type="http://schemas.openxmlformats.org/officeDocument/2006/relationships/slideMaster" Target="../slideMasters/slideMaster72.xml"/></Relationships>
</file>

<file path=ppt/slideLayouts/_rels/slideLayout793.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794.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795.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796.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797.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798.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799.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00.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801.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802.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803.xml.rels><?xml version="1.0" encoding="UTF-8" standalone="yes"?>
<Relationships xmlns="http://schemas.openxmlformats.org/package/2006/relationships"><Relationship Id="rId1" Type="http://schemas.openxmlformats.org/officeDocument/2006/relationships/slideMaster" Target="../slideMasters/slideMaster73.xml"/></Relationships>
</file>

<file path=ppt/slideLayouts/_rels/slideLayout804.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05.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06.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07.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08.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09.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0.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11.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12.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13.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14.xml.rels><?xml version="1.0" encoding="UTF-8" standalone="yes"?>
<Relationships xmlns="http://schemas.openxmlformats.org/package/2006/relationships"><Relationship Id="rId1" Type="http://schemas.openxmlformats.org/officeDocument/2006/relationships/slideMaster" Target="../slideMasters/slideMaster74.xml"/></Relationships>
</file>

<file path=ppt/slideLayouts/_rels/slideLayout815.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816.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817.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818.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819.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0.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821.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822.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823.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824.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825.xml.rels><?xml version="1.0" encoding="UTF-8" standalone="yes"?>
<Relationships xmlns="http://schemas.openxmlformats.org/package/2006/relationships"><Relationship Id="rId1" Type="http://schemas.openxmlformats.org/officeDocument/2006/relationships/slideMaster" Target="../slideMasters/slideMaster75.xml"/></Relationships>
</file>

<file path=ppt/slideLayouts/_rels/slideLayout826.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827.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828.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829.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0.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831.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832.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833.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834.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835.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836.xml.rels><?xml version="1.0" encoding="UTF-8" standalone="yes"?>
<Relationships xmlns="http://schemas.openxmlformats.org/package/2006/relationships"><Relationship Id="rId1" Type="http://schemas.openxmlformats.org/officeDocument/2006/relationships/slideMaster" Target="../slideMasters/slideMaster76.xml"/></Relationships>
</file>

<file path=ppt/slideLayouts/_rels/slideLayout837.xml.rels><?xml version="1.0" encoding="UTF-8" standalone="yes"?>
<Relationships xmlns="http://schemas.openxmlformats.org/package/2006/relationships"><Relationship Id="rId1" Type="http://schemas.openxmlformats.org/officeDocument/2006/relationships/slideMaster" Target="../slideMasters/slideMaster77.xml"/></Relationships>
</file>

<file path=ppt/slideLayouts/_rels/slideLayout838.xml.rels><?xml version="1.0" encoding="UTF-8" standalone="yes"?>
<Relationships xmlns="http://schemas.openxmlformats.org/package/2006/relationships"><Relationship Id="rId1" Type="http://schemas.openxmlformats.org/officeDocument/2006/relationships/slideMaster" Target="../slideMasters/slideMaster77.xml"/></Relationships>
</file>

<file path=ppt/slideLayouts/_rels/slideLayout839.xml.rels><?xml version="1.0" encoding="UTF-8" standalone="yes"?>
<Relationships xmlns="http://schemas.openxmlformats.org/package/2006/relationships"><Relationship Id="rId1" Type="http://schemas.openxmlformats.org/officeDocument/2006/relationships/slideMaster" Target="../slideMasters/slideMaster7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0.xml.rels><?xml version="1.0" encoding="UTF-8" standalone="yes"?>
<Relationships xmlns="http://schemas.openxmlformats.org/package/2006/relationships"><Relationship Id="rId1" Type="http://schemas.openxmlformats.org/officeDocument/2006/relationships/slideMaster" Target="../slideMasters/slideMaster77.xml"/></Relationships>
</file>

<file path=ppt/slideLayouts/_rels/slideLayout841.xml.rels><?xml version="1.0" encoding="UTF-8" standalone="yes"?>
<Relationships xmlns="http://schemas.openxmlformats.org/package/2006/relationships"><Relationship Id="rId1" Type="http://schemas.openxmlformats.org/officeDocument/2006/relationships/slideMaster" Target="../slideMasters/slideMaster77.xml"/></Relationships>
</file>

<file path=ppt/slideLayouts/_rels/slideLayout842.xml.rels><?xml version="1.0" encoding="UTF-8" standalone="yes"?>
<Relationships xmlns="http://schemas.openxmlformats.org/package/2006/relationships"><Relationship Id="rId1" Type="http://schemas.openxmlformats.org/officeDocument/2006/relationships/slideMaster" Target="../slideMasters/slideMaster77.xml"/></Relationships>
</file>

<file path=ppt/slideLayouts/_rels/slideLayout843.xml.rels><?xml version="1.0" encoding="UTF-8" standalone="yes"?>
<Relationships xmlns="http://schemas.openxmlformats.org/package/2006/relationships"><Relationship Id="rId1" Type="http://schemas.openxmlformats.org/officeDocument/2006/relationships/slideMaster" Target="../slideMasters/slideMaster77.xml"/></Relationships>
</file>

<file path=ppt/slideLayouts/_rels/slideLayout844.xml.rels><?xml version="1.0" encoding="UTF-8" standalone="yes"?>
<Relationships xmlns="http://schemas.openxmlformats.org/package/2006/relationships"><Relationship Id="rId1" Type="http://schemas.openxmlformats.org/officeDocument/2006/relationships/slideMaster" Target="../slideMasters/slideMaster77.xml"/></Relationships>
</file>

<file path=ppt/slideLayouts/_rels/slideLayout845.xml.rels><?xml version="1.0" encoding="UTF-8" standalone="yes"?>
<Relationships xmlns="http://schemas.openxmlformats.org/package/2006/relationships"><Relationship Id="rId1" Type="http://schemas.openxmlformats.org/officeDocument/2006/relationships/slideMaster" Target="../slideMasters/slideMaster77.xml"/></Relationships>
</file>

<file path=ppt/slideLayouts/_rels/slideLayout846.xml.rels><?xml version="1.0" encoding="UTF-8" standalone="yes"?>
<Relationships xmlns="http://schemas.openxmlformats.org/package/2006/relationships"><Relationship Id="rId1" Type="http://schemas.openxmlformats.org/officeDocument/2006/relationships/slideMaster" Target="../slideMasters/slideMaster77.xml"/></Relationships>
</file>

<file path=ppt/slideLayouts/_rels/slideLayout847.xml.rels><?xml version="1.0" encoding="UTF-8" standalone="yes"?>
<Relationships xmlns="http://schemas.openxmlformats.org/package/2006/relationships"><Relationship Id="rId1" Type="http://schemas.openxmlformats.org/officeDocument/2006/relationships/slideMaster" Target="../slideMasters/slideMaster77.xml"/></Relationships>
</file>

<file path=ppt/slideLayouts/_rels/slideLayout848.xml.rels><?xml version="1.0" encoding="UTF-8" standalone="yes"?>
<Relationships xmlns="http://schemas.openxmlformats.org/package/2006/relationships"><Relationship Id="rId1" Type="http://schemas.openxmlformats.org/officeDocument/2006/relationships/slideMaster" Target="../slideMasters/slideMaster78.xml"/></Relationships>
</file>

<file path=ppt/slideLayouts/_rels/slideLayout849.xml.rels><?xml version="1.0" encoding="UTF-8" standalone="yes"?>
<Relationships xmlns="http://schemas.openxmlformats.org/package/2006/relationships"><Relationship Id="rId1" Type="http://schemas.openxmlformats.org/officeDocument/2006/relationships/slideMaster" Target="../slideMasters/slideMaster7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0.xml.rels><?xml version="1.0" encoding="UTF-8" standalone="yes"?>
<Relationships xmlns="http://schemas.openxmlformats.org/package/2006/relationships"><Relationship Id="rId1" Type="http://schemas.openxmlformats.org/officeDocument/2006/relationships/slideMaster" Target="../slideMasters/slideMaster78.xml"/></Relationships>
</file>

<file path=ppt/slideLayouts/_rels/slideLayout851.xml.rels><?xml version="1.0" encoding="UTF-8" standalone="yes"?>
<Relationships xmlns="http://schemas.openxmlformats.org/package/2006/relationships"><Relationship Id="rId1" Type="http://schemas.openxmlformats.org/officeDocument/2006/relationships/slideMaster" Target="../slideMasters/slideMaster78.xml"/></Relationships>
</file>

<file path=ppt/slideLayouts/_rels/slideLayout852.xml.rels><?xml version="1.0" encoding="UTF-8" standalone="yes"?>
<Relationships xmlns="http://schemas.openxmlformats.org/package/2006/relationships"><Relationship Id="rId1" Type="http://schemas.openxmlformats.org/officeDocument/2006/relationships/slideMaster" Target="../slideMasters/slideMaster78.xml"/></Relationships>
</file>

<file path=ppt/slideLayouts/_rels/slideLayout853.xml.rels><?xml version="1.0" encoding="UTF-8" standalone="yes"?>
<Relationships xmlns="http://schemas.openxmlformats.org/package/2006/relationships"><Relationship Id="rId1" Type="http://schemas.openxmlformats.org/officeDocument/2006/relationships/slideMaster" Target="../slideMasters/slideMaster78.xml"/></Relationships>
</file>

<file path=ppt/slideLayouts/_rels/slideLayout854.xml.rels><?xml version="1.0" encoding="UTF-8" standalone="yes"?>
<Relationships xmlns="http://schemas.openxmlformats.org/package/2006/relationships"><Relationship Id="rId1" Type="http://schemas.openxmlformats.org/officeDocument/2006/relationships/slideMaster" Target="../slideMasters/slideMaster78.xml"/></Relationships>
</file>

<file path=ppt/slideLayouts/_rels/slideLayout855.xml.rels><?xml version="1.0" encoding="UTF-8" standalone="yes"?>
<Relationships xmlns="http://schemas.openxmlformats.org/package/2006/relationships"><Relationship Id="rId1" Type="http://schemas.openxmlformats.org/officeDocument/2006/relationships/slideMaster" Target="../slideMasters/slideMaster78.xml"/></Relationships>
</file>

<file path=ppt/slideLayouts/_rels/slideLayout856.xml.rels><?xml version="1.0" encoding="UTF-8" standalone="yes"?>
<Relationships xmlns="http://schemas.openxmlformats.org/package/2006/relationships"><Relationship Id="rId1" Type="http://schemas.openxmlformats.org/officeDocument/2006/relationships/slideMaster" Target="../slideMasters/slideMaster78.xml"/></Relationships>
</file>

<file path=ppt/slideLayouts/_rels/slideLayout857.xml.rels><?xml version="1.0" encoding="UTF-8" standalone="yes"?>
<Relationships xmlns="http://schemas.openxmlformats.org/package/2006/relationships"><Relationship Id="rId1" Type="http://schemas.openxmlformats.org/officeDocument/2006/relationships/slideMaster" Target="../slideMasters/slideMaster78.xml"/></Relationships>
</file>

<file path=ppt/slideLayouts/_rels/slideLayout858.xml.rels><?xml version="1.0" encoding="UTF-8" standalone="yes"?>
<Relationships xmlns="http://schemas.openxmlformats.org/package/2006/relationships"><Relationship Id="rId1" Type="http://schemas.openxmlformats.org/officeDocument/2006/relationships/slideMaster" Target="../slideMasters/slideMaster78.xml"/></Relationships>
</file>

<file path=ppt/slideLayouts/_rels/slideLayout859.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0.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861.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862.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863.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864.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865.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866.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867.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868.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869.xml.rels><?xml version="1.0" encoding="UTF-8" standalone="yes"?>
<Relationships xmlns="http://schemas.openxmlformats.org/package/2006/relationships"><Relationship Id="rId1" Type="http://schemas.openxmlformats.org/officeDocument/2006/relationships/slideMaster" Target="../slideMasters/slideMaster7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0.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871.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872.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873.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874.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875.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876.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877.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878.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879.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0.xml.rels><?xml version="1.0" encoding="UTF-8" standalone="yes"?>
<Relationships xmlns="http://schemas.openxmlformats.org/package/2006/relationships"><Relationship Id="rId1" Type="http://schemas.openxmlformats.org/officeDocument/2006/relationships/slideMaster" Target="../slideMasters/slideMaster80.xml"/></Relationships>
</file>

<file path=ppt/slideLayouts/_rels/slideLayout881.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882.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883.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884.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885.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886.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887.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888.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889.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0.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891.xml.rels><?xml version="1.0" encoding="UTF-8" standalone="yes"?>
<Relationships xmlns="http://schemas.openxmlformats.org/package/2006/relationships"><Relationship Id="rId1" Type="http://schemas.openxmlformats.org/officeDocument/2006/relationships/slideMaster" Target="../slideMasters/slideMaster81.xml"/></Relationships>
</file>

<file path=ppt/slideLayouts/_rels/slideLayout892.xml.rels><?xml version="1.0" encoding="UTF-8" standalone="yes"?>
<Relationships xmlns="http://schemas.openxmlformats.org/package/2006/relationships"><Relationship Id="rId1" Type="http://schemas.openxmlformats.org/officeDocument/2006/relationships/slideMaster" Target="../slideMasters/slideMaster82.xml"/></Relationships>
</file>

<file path=ppt/slideLayouts/_rels/slideLayout893.xml.rels><?xml version="1.0" encoding="UTF-8" standalone="yes"?>
<Relationships xmlns="http://schemas.openxmlformats.org/package/2006/relationships"><Relationship Id="rId1" Type="http://schemas.openxmlformats.org/officeDocument/2006/relationships/slideMaster" Target="../slideMasters/slideMaster82.xml"/></Relationships>
</file>

<file path=ppt/slideLayouts/_rels/slideLayout894.xml.rels><?xml version="1.0" encoding="UTF-8" standalone="yes"?>
<Relationships xmlns="http://schemas.openxmlformats.org/package/2006/relationships"><Relationship Id="rId1" Type="http://schemas.openxmlformats.org/officeDocument/2006/relationships/slideMaster" Target="../slideMasters/slideMaster82.xml"/></Relationships>
</file>

<file path=ppt/slideLayouts/_rels/slideLayout895.xml.rels><?xml version="1.0" encoding="UTF-8" standalone="yes"?>
<Relationships xmlns="http://schemas.openxmlformats.org/package/2006/relationships"><Relationship Id="rId1" Type="http://schemas.openxmlformats.org/officeDocument/2006/relationships/slideMaster" Target="../slideMasters/slideMaster82.xml"/></Relationships>
</file>

<file path=ppt/slideLayouts/_rels/slideLayout896.xml.rels><?xml version="1.0" encoding="UTF-8" standalone="yes"?>
<Relationships xmlns="http://schemas.openxmlformats.org/package/2006/relationships"><Relationship Id="rId1" Type="http://schemas.openxmlformats.org/officeDocument/2006/relationships/slideMaster" Target="../slideMasters/slideMaster82.xml"/></Relationships>
</file>

<file path=ppt/slideLayouts/_rels/slideLayout897.xml.rels><?xml version="1.0" encoding="UTF-8" standalone="yes"?>
<Relationships xmlns="http://schemas.openxmlformats.org/package/2006/relationships"><Relationship Id="rId1" Type="http://schemas.openxmlformats.org/officeDocument/2006/relationships/slideMaster" Target="../slideMasters/slideMaster82.xml"/></Relationships>
</file>

<file path=ppt/slideLayouts/_rels/slideLayout898.xml.rels><?xml version="1.0" encoding="UTF-8" standalone="yes"?>
<Relationships xmlns="http://schemas.openxmlformats.org/package/2006/relationships"><Relationship Id="rId1" Type="http://schemas.openxmlformats.org/officeDocument/2006/relationships/slideMaster" Target="../slideMasters/slideMaster82.xml"/></Relationships>
</file>

<file path=ppt/slideLayouts/_rels/slideLayout899.xml.rels><?xml version="1.0" encoding="UTF-8" standalone="yes"?>
<Relationships xmlns="http://schemas.openxmlformats.org/package/2006/relationships"><Relationship Id="rId1" Type="http://schemas.openxmlformats.org/officeDocument/2006/relationships/slideMaster" Target="../slideMasters/slideMaster8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00.xml.rels><?xml version="1.0" encoding="UTF-8" standalone="yes"?>
<Relationships xmlns="http://schemas.openxmlformats.org/package/2006/relationships"><Relationship Id="rId1" Type="http://schemas.openxmlformats.org/officeDocument/2006/relationships/slideMaster" Target="../slideMasters/slideMaster82.xml"/></Relationships>
</file>

<file path=ppt/slideLayouts/_rels/slideLayout901.xml.rels><?xml version="1.0" encoding="UTF-8" standalone="yes"?>
<Relationships xmlns="http://schemas.openxmlformats.org/package/2006/relationships"><Relationship Id="rId1" Type="http://schemas.openxmlformats.org/officeDocument/2006/relationships/slideMaster" Target="../slideMasters/slideMaster82.xml"/></Relationships>
</file>

<file path=ppt/slideLayouts/_rels/slideLayout902.xml.rels><?xml version="1.0" encoding="UTF-8" standalone="yes"?>
<Relationships xmlns="http://schemas.openxmlformats.org/package/2006/relationships"><Relationship Id="rId1" Type="http://schemas.openxmlformats.org/officeDocument/2006/relationships/slideMaster" Target="../slideMasters/slideMaster82.xml"/></Relationships>
</file>

<file path=ppt/slideLayouts/_rels/slideLayout903.xml.rels><?xml version="1.0" encoding="UTF-8" standalone="yes"?>
<Relationships xmlns="http://schemas.openxmlformats.org/package/2006/relationships"><Relationship Id="rId1" Type="http://schemas.openxmlformats.org/officeDocument/2006/relationships/slideMaster" Target="../slideMasters/slideMaster83.xml"/></Relationships>
</file>

<file path=ppt/slideLayouts/_rels/slideLayout904.xml.rels><?xml version="1.0" encoding="UTF-8" standalone="yes"?>
<Relationships xmlns="http://schemas.openxmlformats.org/package/2006/relationships"><Relationship Id="rId1" Type="http://schemas.openxmlformats.org/officeDocument/2006/relationships/slideMaster" Target="../slideMasters/slideMaster83.xml"/></Relationships>
</file>

<file path=ppt/slideLayouts/_rels/slideLayout905.xml.rels><?xml version="1.0" encoding="UTF-8" standalone="yes"?>
<Relationships xmlns="http://schemas.openxmlformats.org/package/2006/relationships"><Relationship Id="rId1" Type="http://schemas.openxmlformats.org/officeDocument/2006/relationships/slideMaster" Target="../slideMasters/slideMaster83.xml"/></Relationships>
</file>

<file path=ppt/slideLayouts/_rels/slideLayout906.xml.rels><?xml version="1.0" encoding="UTF-8" standalone="yes"?>
<Relationships xmlns="http://schemas.openxmlformats.org/package/2006/relationships"><Relationship Id="rId1" Type="http://schemas.openxmlformats.org/officeDocument/2006/relationships/slideMaster" Target="../slideMasters/slideMaster83.xml"/></Relationships>
</file>

<file path=ppt/slideLayouts/_rels/slideLayout907.xml.rels><?xml version="1.0" encoding="UTF-8" standalone="yes"?>
<Relationships xmlns="http://schemas.openxmlformats.org/package/2006/relationships"><Relationship Id="rId1" Type="http://schemas.openxmlformats.org/officeDocument/2006/relationships/slideMaster" Target="../slideMasters/slideMaster83.xml"/></Relationships>
</file>

<file path=ppt/slideLayouts/_rels/slideLayout908.xml.rels><?xml version="1.0" encoding="UTF-8" standalone="yes"?>
<Relationships xmlns="http://schemas.openxmlformats.org/package/2006/relationships"><Relationship Id="rId1" Type="http://schemas.openxmlformats.org/officeDocument/2006/relationships/slideMaster" Target="../slideMasters/slideMaster83.xml"/></Relationships>
</file>

<file path=ppt/slideLayouts/_rels/slideLayout909.xml.rels><?xml version="1.0" encoding="UTF-8" standalone="yes"?>
<Relationships xmlns="http://schemas.openxmlformats.org/package/2006/relationships"><Relationship Id="rId1" Type="http://schemas.openxmlformats.org/officeDocument/2006/relationships/slideMaster" Target="../slideMasters/slideMaster8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0.xml.rels><?xml version="1.0" encoding="UTF-8" standalone="yes"?>
<Relationships xmlns="http://schemas.openxmlformats.org/package/2006/relationships"><Relationship Id="rId1" Type="http://schemas.openxmlformats.org/officeDocument/2006/relationships/slideMaster" Target="../slideMasters/slideMaster83.xml"/></Relationships>
</file>

<file path=ppt/slideLayouts/_rels/slideLayout911.xml.rels><?xml version="1.0" encoding="UTF-8" standalone="yes"?>
<Relationships xmlns="http://schemas.openxmlformats.org/package/2006/relationships"><Relationship Id="rId1" Type="http://schemas.openxmlformats.org/officeDocument/2006/relationships/slideMaster" Target="../slideMasters/slideMaster83.xml"/></Relationships>
</file>

<file path=ppt/slideLayouts/_rels/slideLayout912.xml.rels><?xml version="1.0" encoding="UTF-8" standalone="yes"?>
<Relationships xmlns="http://schemas.openxmlformats.org/package/2006/relationships"><Relationship Id="rId1" Type="http://schemas.openxmlformats.org/officeDocument/2006/relationships/slideMaster" Target="../slideMasters/slideMaster83.xml"/></Relationships>
</file>

<file path=ppt/slideLayouts/_rels/slideLayout913.xml.rels><?xml version="1.0" encoding="UTF-8" standalone="yes"?>
<Relationships xmlns="http://schemas.openxmlformats.org/package/2006/relationships"><Relationship Id="rId1" Type="http://schemas.openxmlformats.org/officeDocument/2006/relationships/slideMaster" Target="../slideMasters/slideMaster83.xml"/></Relationships>
</file>

<file path=ppt/slideLayouts/_rels/slideLayout914.xml.rels><?xml version="1.0" encoding="UTF-8" standalone="yes"?>
<Relationships xmlns="http://schemas.openxmlformats.org/package/2006/relationships"><Relationship Id="rId1" Type="http://schemas.openxmlformats.org/officeDocument/2006/relationships/slideMaster" Target="../slideMasters/slideMaster84.xml"/></Relationships>
</file>

<file path=ppt/slideLayouts/_rels/slideLayout915.xml.rels><?xml version="1.0" encoding="UTF-8" standalone="yes"?>
<Relationships xmlns="http://schemas.openxmlformats.org/package/2006/relationships"><Relationship Id="rId1" Type="http://schemas.openxmlformats.org/officeDocument/2006/relationships/slideMaster" Target="../slideMasters/slideMaster84.xml"/></Relationships>
</file>

<file path=ppt/slideLayouts/_rels/slideLayout916.xml.rels><?xml version="1.0" encoding="UTF-8" standalone="yes"?>
<Relationships xmlns="http://schemas.openxmlformats.org/package/2006/relationships"><Relationship Id="rId1" Type="http://schemas.openxmlformats.org/officeDocument/2006/relationships/slideMaster" Target="../slideMasters/slideMaster84.xml"/></Relationships>
</file>

<file path=ppt/slideLayouts/_rels/slideLayout917.xml.rels><?xml version="1.0" encoding="UTF-8" standalone="yes"?>
<Relationships xmlns="http://schemas.openxmlformats.org/package/2006/relationships"><Relationship Id="rId1" Type="http://schemas.openxmlformats.org/officeDocument/2006/relationships/slideMaster" Target="../slideMasters/slideMaster84.xml"/></Relationships>
</file>

<file path=ppt/slideLayouts/_rels/slideLayout918.xml.rels><?xml version="1.0" encoding="UTF-8" standalone="yes"?>
<Relationships xmlns="http://schemas.openxmlformats.org/package/2006/relationships"><Relationship Id="rId1" Type="http://schemas.openxmlformats.org/officeDocument/2006/relationships/slideMaster" Target="../slideMasters/slideMaster84.xml"/></Relationships>
</file>

<file path=ppt/slideLayouts/_rels/slideLayout919.xml.rels><?xml version="1.0" encoding="UTF-8" standalone="yes"?>
<Relationships xmlns="http://schemas.openxmlformats.org/package/2006/relationships"><Relationship Id="rId1" Type="http://schemas.openxmlformats.org/officeDocument/2006/relationships/slideMaster" Target="../slideMasters/slideMaster8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0.xml.rels><?xml version="1.0" encoding="UTF-8" standalone="yes"?>
<Relationships xmlns="http://schemas.openxmlformats.org/package/2006/relationships"><Relationship Id="rId1" Type="http://schemas.openxmlformats.org/officeDocument/2006/relationships/slideMaster" Target="../slideMasters/slideMaster84.xml"/></Relationships>
</file>

<file path=ppt/slideLayouts/_rels/slideLayout921.xml.rels><?xml version="1.0" encoding="UTF-8" standalone="yes"?>
<Relationships xmlns="http://schemas.openxmlformats.org/package/2006/relationships"><Relationship Id="rId1" Type="http://schemas.openxmlformats.org/officeDocument/2006/relationships/slideMaster" Target="../slideMasters/slideMaster84.xml"/></Relationships>
</file>

<file path=ppt/slideLayouts/_rels/slideLayout922.xml.rels><?xml version="1.0" encoding="UTF-8" standalone="yes"?>
<Relationships xmlns="http://schemas.openxmlformats.org/package/2006/relationships"><Relationship Id="rId1" Type="http://schemas.openxmlformats.org/officeDocument/2006/relationships/slideMaster" Target="../slideMasters/slideMaster84.xml"/></Relationships>
</file>

<file path=ppt/slideLayouts/_rels/slideLayout923.xml.rels><?xml version="1.0" encoding="UTF-8" standalone="yes"?>
<Relationships xmlns="http://schemas.openxmlformats.org/package/2006/relationships"><Relationship Id="rId1" Type="http://schemas.openxmlformats.org/officeDocument/2006/relationships/slideMaster" Target="../slideMasters/slideMaster84.xml"/></Relationships>
</file>

<file path=ppt/slideLayouts/_rels/slideLayout924.xml.rels><?xml version="1.0" encoding="UTF-8" standalone="yes"?>
<Relationships xmlns="http://schemas.openxmlformats.org/package/2006/relationships"><Relationship Id="rId1" Type="http://schemas.openxmlformats.org/officeDocument/2006/relationships/slideMaster" Target="../slideMasters/slideMaster84.xml"/></Relationships>
</file>

<file path=ppt/slideLayouts/_rels/slideLayout925.xml.rels><?xml version="1.0" encoding="UTF-8" standalone="yes"?>
<Relationships xmlns="http://schemas.openxmlformats.org/package/2006/relationships"><Relationship Id="rId1" Type="http://schemas.openxmlformats.org/officeDocument/2006/relationships/slideMaster" Target="../slideMasters/slideMaster85.xml"/></Relationships>
</file>

<file path=ppt/slideLayouts/_rels/slideLayout926.xml.rels><?xml version="1.0" encoding="UTF-8" standalone="yes"?>
<Relationships xmlns="http://schemas.openxmlformats.org/package/2006/relationships"><Relationship Id="rId1" Type="http://schemas.openxmlformats.org/officeDocument/2006/relationships/slideMaster" Target="../slideMasters/slideMaster85.xml"/></Relationships>
</file>

<file path=ppt/slideLayouts/_rels/slideLayout927.xml.rels><?xml version="1.0" encoding="UTF-8" standalone="yes"?>
<Relationships xmlns="http://schemas.openxmlformats.org/package/2006/relationships"><Relationship Id="rId1" Type="http://schemas.openxmlformats.org/officeDocument/2006/relationships/slideMaster" Target="../slideMasters/slideMaster85.xml"/></Relationships>
</file>

<file path=ppt/slideLayouts/_rels/slideLayout928.xml.rels><?xml version="1.0" encoding="UTF-8" standalone="yes"?>
<Relationships xmlns="http://schemas.openxmlformats.org/package/2006/relationships"><Relationship Id="rId1" Type="http://schemas.openxmlformats.org/officeDocument/2006/relationships/slideMaster" Target="../slideMasters/slideMaster85.xml"/></Relationships>
</file>

<file path=ppt/slideLayouts/_rels/slideLayout929.xml.rels><?xml version="1.0" encoding="UTF-8" standalone="yes"?>
<Relationships xmlns="http://schemas.openxmlformats.org/package/2006/relationships"><Relationship Id="rId1" Type="http://schemas.openxmlformats.org/officeDocument/2006/relationships/slideMaster" Target="../slideMasters/slideMaster85.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0.xml.rels><?xml version="1.0" encoding="UTF-8" standalone="yes"?>
<Relationships xmlns="http://schemas.openxmlformats.org/package/2006/relationships"><Relationship Id="rId1" Type="http://schemas.openxmlformats.org/officeDocument/2006/relationships/slideMaster" Target="../slideMasters/slideMaster85.xml"/></Relationships>
</file>

<file path=ppt/slideLayouts/_rels/slideLayout931.xml.rels><?xml version="1.0" encoding="UTF-8" standalone="yes"?>
<Relationships xmlns="http://schemas.openxmlformats.org/package/2006/relationships"><Relationship Id="rId1" Type="http://schemas.openxmlformats.org/officeDocument/2006/relationships/slideMaster" Target="../slideMasters/slideMaster85.xml"/></Relationships>
</file>

<file path=ppt/slideLayouts/_rels/slideLayout932.xml.rels><?xml version="1.0" encoding="UTF-8" standalone="yes"?>
<Relationships xmlns="http://schemas.openxmlformats.org/package/2006/relationships"><Relationship Id="rId1" Type="http://schemas.openxmlformats.org/officeDocument/2006/relationships/slideMaster" Target="../slideMasters/slideMaster85.xml"/></Relationships>
</file>

<file path=ppt/slideLayouts/_rels/slideLayout933.xml.rels><?xml version="1.0" encoding="UTF-8" standalone="yes"?>
<Relationships xmlns="http://schemas.openxmlformats.org/package/2006/relationships"><Relationship Id="rId1" Type="http://schemas.openxmlformats.org/officeDocument/2006/relationships/slideMaster" Target="../slideMasters/slideMaster85.xml"/></Relationships>
</file>

<file path=ppt/slideLayouts/_rels/slideLayout934.xml.rels><?xml version="1.0" encoding="UTF-8" standalone="yes"?>
<Relationships xmlns="http://schemas.openxmlformats.org/package/2006/relationships"><Relationship Id="rId1" Type="http://schemas.openxmlformats.org/officeDocument/2006/relationships/slideMaster" Target="../slideMasters/slideMaster85.xml"/></Relationships>
</file>

<file path=ppt/slideLayouts/_rels/slideLayout935.xml.rels><?xml version="1.0" encoding="UTF-8" standalone="yes"?>
<Relationships xmlns="http://schemas.openxmlformats.org/package/2006/relationships"><Relationship Id="rId1" Type="http://schemas.openxmlformats.org/officeDocument/2006/relationships/slideMaster" Target="../slideMasters/slideMaster85.xml"/></Relationships>
</file>

<file path=ppt/slideLayouts/_rels/slideLayout936.xml.rels><?xml version="1.0" encoding="UTF-8" standalone="yes"?>
<Relationships xmlns="http://schemas.openxmlformats.org/package/2006/relationships"><Relationship Id="rId1" Type="http://schemas.openxmlformats.org/officeDocument/2006/relationships/slideMaster" Target="../slideMasters/slideMaster86.xml"/></Relationships>
</file>

<file path=ppt/slideLayouts/_rels/slideLayout937.xml.rels><?xml version="1.0" encoding="UTF-8" standalone="yes"?>
<Relationships xmlns="http://schemas.openxmlformats.org/package/2006/relationships"><Relationship Id="rId1" Type="http://schemas.openxmlformats.org/officeDocument/2006/relationships/slideMaster" Target="../slideMasters/slideMaster86.xml"/></Relationships>
</file>

<file path=ppt/slideLayouts/_rels/slideLayout938.xml.rels><?xml version="1.0" encoding="UTF-8" standalone="yes"?>
<Relationships xmlns="http://schemas.openxmlformats.org/package/2006/relationships"><Relationship Id="rId1" Type="http://schemas.openxmlformats.org/officeDocument/2006/relationships/slideMaster" Target="../slideMasters/slideMaster86.xml"/></Relationships>
</file>

<file path=ppt/slideLayouts/_rels/slideLayout939.xml.rels><?xml version="1.0" encoding="UTF-8" standalone="yes"?>
<Relationships xmlns="http://schemas.openxmlformats.org/package/2006/relationships"><Relationship Id="rId1" Type="http://schemas.openxmlformats.org/officeDocument/2006/relationships/slideMaster" Target="../slideMasters/slideMaster8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0.xml.rels><?xml version="1.0" encoding="UTF-8" standalone="yes"?>
<Relationships xmlns="http://schemas.openxmlformats.org/package/2006/relationships"><Relationship Id="rId1" Type="http://schemas.openxmlformats.org/officeDocument/2006/relationships/slideMaster" Target="../slideMasters/slideMaster86.xml"/></Relationships>
</file>

<file path=ppt/slideLayouts/_rels/slideLayout941.xml.rels><?xml version="1.0" encoding="UTF-8" standalone="yes"?>
<Relationships xmlns="http://schemas.openxmlformats.org/package/2006/relationships"><Relationship Id="rId1" Type="http://schemas.openxmlformats.org/officeDocument/2006/relationships/slideMaster" Target="../slideMasters/slideMaster86.xml"/></Relationships>
</file>

<file path=ppt/slideLayouts/_rels/slideLayout942.xml.rels><?xml version="1.0" encoding="UTF-8" standalone="yes"?>
<Relationships xmlns="http://schemas.openxmlformats.org/package/2006/relationships"><Relationship Id="rId1" Type="http://schemas.openxmlformats.org/officeDocument/2006/relationships/slideMaster" Target="../slideMasters/slideMaster86.xml"/></Relationships>
</file>

<file path=ppt/slideLayouts/_rels/slideLayout943.xml.rels><?xml version="1.0" encoding="UTF-8" standalone="yes"?>
<Relationships xmlns="http://schemas.openxmlformats.org/package/2006/relationships"><Relationship Id="rId1" Type="http://schemas.openxmlformats.org/officeDocument/2006/relationships/slideMaster" Target="../slideMasters/slideMaster86.xml"/></Relationships>
</file>

<file path=ppt/slideLayouts/_rels/slideLayout944.xml.rels><?xml version="1.0" encoding="UTF-8" standalone="yes"?>
<Relationships xmlns="http://schemas.openxmlformats.org/package/2006/relationships"><Relationship Id="rId1" Type="http://schemas.openxmlformats.org/officeDocument/2006/relationships/slideMaster" Target="../slideMasters/slideMaster86.xml"/></Relationships>
</file>

<file path=ppt/slideLayouts/_rels/slideLayout945.xml.rels><?xml version="1.0" encoding="UTF-8" standalone="yes"?>
<Relationships xmlns="http://schemas.openxmlformats.org/package/2006/relationships"><Relationship Id="rId1" Type="http://schemas.openxmlformats.org/officeDocument/2006/relationships/slideMaster" Target="../slideMasters/slideMaster86.xml"/></Relationships>
</file>

<file path=ppt/slideLayouts/_rels/slideLayout946.xml.rels><?xml version="1.0" encoding="UTF-8" standalone="yes"?>
<Relationships xmlns="http://schemas.openxmlformats.org/package/2006/relationships"><Relationship Id="rId1" Type="http://schemas.openxmlformats.org/officeDocument/2006/relationships/slideMaster" Target="../slideMasters/slideMaster86.xml"/></Relationships>
</file>

<file path=ppt/slideLayouts/_rels/slideLayout947.xml.rels><?xml version="1.0" encoding="UTF-8" standalone="yes"?>
<Relationships xmlns="http://schemas.openxmlformats.org/package/2006/relationships"><Relationship Id="rId1" Type="http://schemas.openxmlformats.org/officeDocument/2006/relationships/slideMaster" Target="../slideMasters/slideMaster87.xml"/></Relationships>
</file>

<file path=ppt/slideLayouts/_rels/slideLayout948.xml.rels><?xml version="1.0" encoding="UTF-8" standalone="yes"?>
<Relationships xmlns="http://schemas.openxmlformats.org/package/2006/relationships"><Relationship Id="rId1" Type="http://schemas.openxmlformats.org/officeDocument/2006/relationships/slideMaster" Target="../slideMasters/slideMaster87.xml"/></Relationships>
</file>

<file path=ppt/slideLayouts/_rels/slideLayout949.xml.rels><?xml version="1.0" encoding="UTF-8" standalone="yes"?>
<Relationships xmlns="http://schemas.openxmlformats.org/package/2006/relationships"><Relationship Id="rId1" Type="http://schemas.openxmlformats.org/officeDocument/2006/relationships/slideMaster" Target="../slideMasters/slideMaster8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0.xml.rels><?xml version="1.0" encoding="UTF-8" standalone="yes"?>
<Relationships xmlns="http://schemas.openxmlformats.org/package/2006/relationships"><Relationship Id="rId1" Type="http://schemas.openxmlformats.org/officeDocument/2006/relationships/slideMaster" Target="../slideMasters/slideMaster87.xml"/></Relationships>
</file>

<file path=ppt/slideLayouts/_rels/slideLayout951.xml.rels><?xml version="1.0" encoding="UTF-8" standalone="yes"?>
<Relationships xmlns="http://schemas.openxmlformats.org/package/2006/relationships"><Relationship Id="rId1" Type="http://schemas.openxmlformats.org/officeDocument/2006/relationships/slideMaster" Target="../slideMasters/slideMaster87.xml"/></Relationships>
</file>

<file path=ppt/slideLayouts/_rels/slideLayout952.xml.rels><?xml version="1.0" encoding="UTF-8" standalone="yes"?>
<Relationships xmlns="http://schemas.openxmlformats.org/package/2006/relationships"><Relationship Id="rId1" Type="http://schemas.openxmlformats.org/officeDocument/2006/relationships/slideMaster" Target="../slideMasters/slideMaster87.xml"/></Relationships>
</file>

<file path=ppt/slideLayouts/_rels/slideLayout953.xml.rels><?xml version="1.0" encoding="UTF-8" standalone="yes"?>
<Relationships xmlns="http://schemas.openxmlformats.org/package/2006/relationships"><Relationship Id="rId1" Type="http://schemas.openxmlformats.org/officeDocument/2006/relationships/slideMaster" Target="../slideMasters/slideMaster87.xml"/></Relationships>
</file>

<file path=ppt/slideLayouts/_rels/slideLayout954.xml.rels><?xml version="1.0" encoding="UTF-8" standalone="yes"?>
<Relationships xmlns="http://schemas.openxmlformats.org/package/2006/relationships"><Relationship Id="rId1" Type="http://schemas.openxmlformats.org/officeDocument/2006/relationships/slideMaster" Target="../slideMasters/slideMaster87.xml"/></Relationships>
</file>

<file path=ppt/slideLayouts/_rels/slideLayout955.xml.rels><?xml version="1.0" encoding="UTF-8" standalone="yes"?>
<Relationships xmlns="http://schemas.openxmlformats.org/package/2006/relationships"><Relationship Id="rId1" Type="http://schemas.openxmlformats.org/officeDocument/2006/relationships/slideMaster" Target="../slideMasters/slideMaster87.xml"/></Relationships>
</file>

<file path=ppt/slideLayouts/_rels/slideLayout956.xml.rels><?xml version="1.0" encoding="UTF-8" standalone="yes"?>
<Relationships xmlns="http://schemas.openxmlformats.org/package/2006/relationships"><Relationship Id="rId1" Type="http://schemas.openxmlformats.org/officeDocument/2006/relationships/slideMaster" Target="../slideMasters/slideMaster87.xml"/></Relationships>
</file>

<file path=ppt/slideLayouts/_rels/slideLayout957.xml.rels><?xml version="1.0" encoding="UTF-8" standalone="yes"?>
<Relationships xmlns="http://schemas.openxmlformats.org/package/2006/relationships"><Relationship Id="rId1" Type="http://schemas.openxmlformats.org/officeDocument/2006/relationships/slideMaster" Target="../slideMasters/slideMaster8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417095516"/>
      </p:ext>
    </p:extLst>
  </p:cSld>
  <p:clrMapOvr>
    <a:masterClrMapping/>
  </p:clrMapOvr>
  <p:transition xmlns:p14="http://schemas.microsoft.com/office/powerpoint/2010/mai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12030916"/>
      </p:ext>
    </p:extLst>
  </p:cSld>
  <p:clrMapOvr>
    <a:masterClrMapping/>
  </p:clrMapOvr>
  <p:transition xmlns:p14="http://schemas.microsoft.com/office/powerpoint/2010/main"/>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057517650"/>
      </p:ext>
    </p:extLst>
  </p:cSld>
  <p:clrMapOvr>
    <a:masterClrMapping/>
  </p:clrMapOvr>
  <p:transition xmlns:p14="http://schemas.microsoft.com/office/powerpoint/2010/main"/>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58957796"/>
      </p:ext>
    </p:extLst>
  </p:cSld>
  <p:clrMapOvr>
    <a:masterClrMapping/>
  </p:clrMapOvr>
  <p:transition xmlns:p14="http://schemas.microsoft.com/office/powerpoint/2010/main"/>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458814436"/>
      </p:ext>
    </p:extLst>
  </p:cSld>
  <p:clrMapOvr>
    <a:masterClrMapping/>
  </p:clrMapOvr>
  <p:transition xmlns:p14="http://schemas.microsoft.com/office/powerpoint/2010/main"/>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44577804"/>
      </p:ext>
    </p:extLst>
  </p:cSld>
  <p:clrMapOvr>
    <a:masterClrMapping/>
  </p:clrMapOvr>
  <p:transition xmlns:p14="http://schemas.microsoft.com/office/powerpoint/2010/main"/>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32222264"/>
      </p:ext>
    </p:extLst>
  </p:cSld>
  <p:clrMapOvr>
    <a:masterClrMapping/>
  </p:clrMapOvr>
  <p:transition xmlns:p14="http://schemas.microsoft.com/office/powerpoint/2010/main"/>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84887638"/>
      </p:ext>
    </p:extLst>
  </p:cSld>
  <p:clrMapOvr>
    <a:masterClrMapping/>
  </p:clrMapOvr>
  <p:transition xmlns:p14="http://schemas.microsoft.com/office/powerpoint/2010/main"/>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7428845"/>
      </p:ext>
    </p:extLst>
  </p:cSld>
  <p:clrMapOvr>
    <a:masterClrMapping/>
  </p:clrMapOvr>
  <p:transition xmlns:p14="http://schemas.microsoft.com/office/powerpoint/2010/main"/>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301345980"/>
      </p:ext>
    </p:extLst>
  </p:cSld>
  <p:clrMapOvr>
    <a:masterClrMapping/>
  </p:clrMapOvr>
  <p:transition xmlns:p14="http://schemas.microsoft.com/office/powerpoint/2010/main"/>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570146073"/>
      </p:ext>
    </p:extLst>
  </p:cSld>
  <p:clrMapOvr>
    <a:masterClrMapping/>
  </p:clrMapOvr>
  <p:transition xmlns:p14="http://schemas.microsoft.com/office/powerpoint/2010/main"/>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30141023"/>
      </p:ext>
    </p:extLst>
  </p:cSld>
  <p:clrMapOvr>
    <a:masterClrMapping/>
  </p:clrMapOvr>
  <p:transition xmlns:p14="http://schemas.microsoft.com/office/powerpoint/2010/mai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25"/>
            <a:ext cx="2925762" cy="83216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390525"/>
            <a:ext cx="8624888" cy="83216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31247460"/>
      </p:ext>
    </p:extLst>
  </p:cSld>
  <p:clrMapOvr>
    <a:masterClrMapping/>
  </p:clrMapOvr>
  <p:transition xmlns:p14="http://schemas.microsoft.com/office/powerpoint/2010/main"/>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4357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8283666"/>
      </p:ext>
    </p:extLst>
  </p:cSld>
  <p:clrMapOvr>
    <a:masterClrMapping/>
  </p:clrMapOvr>
  <p:transition xmlns:p14="http://schemas.microsoft.com/office/powerpoint/2010/main"/>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917487073"/>
      </p:ext>
    </p:extLst>
  </p:cSld>
  <p:clrMapOvr>
    <a:masterClrMapping/>
  </p:clrMapOvr>
  <p:transition xmlns:p14="http://schemas.microsoft.com/office/powerpoint/2010/main"/>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177459"/>
      </p:ext>
    </p:extLst>
  </p:cSld>
  <p:clrMapOvr>
    <a:masterClrMapping/>
  </p:clrMapOvr>
  <p:transition xmlns:p14="http://schemas.microsoft.com/office/powerpoint/2010/main"/>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380312219"/>
      </p:ext>
    </p:extLst>
  </p:cSld>
  <p:clrMapOvr>
    <a:masterClrMapping/>
  </p:clrMapOvr>
  <p:transition xmlns:p14="http://schemas.microsoft.com/office/powerpoint/2010/main"/>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6715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62435046"/>
      </p:ext>
    </p:extLst>
  </p:cSld>
  <p:clrMapOvr>
    <a:masterClrMapping/>
  </p:clrMapOvr>
  <p:transition xmlns:p14="http://schemas.microsoft.com/office/powerpoint/2010/main"/>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00449070"/>
      </p:ext>
    </p:extLst>
  </p:cSld>
  <p:clrMapOvr>
    <a:masterClrMapping/>
  </p:clrMapOvr>
  <p:transition xmlns:p14="http://schemas.microsoft.com/office/powerpoint/2010/main"/>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61158038"/>
      </p:ext>
    </p:extLst>
  </p:cSld>
  <p:clrMapOvr>
    <a:masterClrMapping/>
  </p:clrMapOvr>
  <p:transition xmlns:p14="http://schemas.microsoft.com/office/powerpoint/2010/main"/>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2865412"/>
      </p:ext>
    </p:extLst>
  </p:cSld>
  <p:clrMapOvr>
    <a:masterClrMapping/>
  </p:clrMapOvr>
  <p:transition xmlns:p14="http://schemas.microsoft.com/office/powerpoint/2010/main"/>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565408233"/>
      </p:ext>
    </p:extLst>
  </p:cSld>
  <p:clrMapOvr>
    <a:masterClrMapping/>
  </p:clrMapOvr>
  <p:transition xmlns:p14="http://schemas.microsoft.com/office/powerpoint/2010/main"/>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349159281"/>
      </p:ext>
    </p:extLst>
  </p:cSld>
  <p:clrMapOvr>
    <a:masterClrMapping/>
  </p:clrMapOvr>
  <p:transition xmlns:p14="http://schemas.microsoft.com/office/powerpoint/2010/mai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4191083005"/>
      </p:ext>
    </p:extLst>
  </p:cSld>
  <p:clrMapOvr>
    <a:masterClrMapping/>
  </p:clrMapOvr>
  <p:transition xmlns:p14="http://schemas.microsoft.com/office/powerpoint/2010/main"/>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17302546"/>
      </p:ext>
    </p:extLst>
  </p:cSld>
  <p:clrMapOvr>
    <a:masterClrMapping/>
  </p:clrMapOvr>
  <p:transition xmlns:p14="http://schemas.microsoft.com/office/powerpoint/2010/main"/>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63237216"/>
      </p:ext>
    </p:extLst>
  </p:cSld>
  <p:clrMapOvr>
    <a:masterClrMapping/>
  </p:clrMapOvr>
  <p:transition xmlns:p14="http://schemas.microsoft.com/office/powerpoint/2010/main"/>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523419729"/>
      </p:ext>
    </p:extLst>
  </p:cSld>
  <p:clrMapOvr>
    <a:masterClrMapping/>
  </p:clrMapOvr>
  <p:transition xmlns:p14="http://schemas.microsoft.com/office/powerpoint/2010/main"/>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49401018"/>
      </p:ext>
    </p:extLst>
  </p:cSld>
  <p:clrMapOvr>
    <a:masterClrMapping/>
  </p:clrMapOvr>
  <p:transition xmlns:p14="http://schemas.microsoft.com/office/powerpoint/2010/main"/>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437314475"/>
      </p:ext>
    </p:extLst>
  </p:cSld>
  <p:clrMapOvr>
    <a:masterClrMapping/>
  </p:clrMapOvr>
  <p:transition xmlns:p14="http://schemas.microsoft.com/office/powerpoint/2010/main"/>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39536257"/>
      </p:ext>
    </p:extLst>
  </p:cSld>
  <p:clrMapOvr>
    <a:masterClrMapping/>
  </p:clrMapOvr>
  <p:transition xmlns:p14="http://schemas.microsoft.com/office/powerpoint/2010/main"/>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85149292"/>
      </p:ext>
    </p:extLst>
  </p:cSld>
  <p:clrMapOvr>
    <a:masterClrMapping/>
  </p:clrMapOvr>
  <p:transition xmlns:p14="http://schemas.microsoft.com/office/powerpoint/2010/main"/>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59951158"/>
      </p:ext>
    </p:extLst>
  </p:cSld>
  <p:clrMapOvr>
    <a:masterClrMapping/>
  </p:clrMapOvr>
  <p:transition xmlns:p14="http://schemas.microsoft.com/office/powerpoint/2010/main"/>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03757170"/>
      </p:ext>
    </p:extLst>
  </p:cSld>
  <p:clrMapOvr>
    <a:masterClrMapping/>
  </p:clrMapOvr>
  <p:transition xmlns:p14="http://schemas.microsoft.com/office/powerpoint/2010/main"/>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72419242"/>
      </p:ext>
    </p:extLst>
  </p:cSld>
  <p:clrMapOvr>
    <a:masterClrMapping/>
  </p:clrMapOvr>
  <p:transition xmlns:p14="http://schemas.microsoft.com/office/powerpoint/2010/mai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75604240"/>
      </p:ext>
    </p:extLst>
  </p:cSld>
  <p:clrMapOvr>
    <a:masterClrMapping/>
  </p:clrMapOvr>
  <p:transition xmlns:p14="http://schemas.microsoft.com/office/powerpoint/2010/main"/>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639185432"/>
      </p:ext>
    </p:extLst>
  </p:cSld>
  <p:clrMapOvr>
    <a:masterClrMapping/>
  </p:clrMapOvr>
  <p:transition xmlns:p14="http://schemas.microsoft.com/office/powerpoint/2010/main"/>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65760607"/>
      </p:ext>
    </p:extLst>
  </p:cSld>
  <p:clrMapOvr>
    <a:masterClrMapping/>
  </p:clrMapOvr>
  <p:transition xmlns:p14="http://schemas.microsoft.com/office/powerpoint/2010/main"/>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60183000"/>
      </p:ext>
    </p:extLst>
  </p:cSld>
  <p:clrMapOvr>
    <a:masterClrMapping/>
  </p:clrMapOvr>
  <p:transition xmlns:p14="http://schemas.microsoft.com/office/powerpoint/2010/main"/>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380084703"/>
      </p:ext>
    </p:extLst>
  </p:cSld>
  <p:clrMapOvr>
    <a:masterClrMapping/>
  </p:clrMapOvr>
  <p:transition xmlns:p14="http://schemas.microsoft.com/office/powerpoint/2010/main"/>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98489936"/>
      </p:ext>
    </p:extLst>
  </p:cSld>
  <p:clrMapOvr>
    <a:masterClrMapping/>
  </p:clrMapOvr>
  <p:transition xmlns:p14="http://schemas.microsoft.com/office/powerpoint/2010/main"/>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419241089"/>
      </p:ext>
    </p:extLst>
  </p:cSld>
  <p:clrMapOvr>
    <a:masterClrMapping/>
  </p:clrMapOvr>
  <p:transition xmlns:p14="http://schemas.microsoft.com/office/powerpoint/2010/main"/>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772400" y="2768600"/>
            <a:ext cx="19050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9829800" y="2768600"/>
            <a:ext cx="19050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02082972"/>
      </p:ext>
    </p:extLst>
  </p:cSld>
  <p:clrMapOvr>
    <a:masterClrMapping/>
  </p:clrMapOvr>
  <p:transition xmlns:p14="http://schemas.microsoft.com/office/powerpoint/2010/main"/>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66380225"/>
      </p:ext>
    </p:extLst>
  </p:cSld>
  <p:clrMapOvr>
    <a:masterClrMapping/>
  </p:clrMapOvr>
  <p:transition xmlns:p14="http://schemas.microsoft.com/office/powerpoint/2010/main"/>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40683536"/>
      </p:ext>
    </p:extLst>
  </p:cSld>
  <p:clrMapOvr>
    <a:masterClrMapping/>
  </p:clrMapOvr>
  <p:transition xmlns:p14="http://schemas.microsoft.com/office/powerpoint/2010/main"/>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3269932"/>
      </p:ext>
    </p:extLst>
  </p:cSld>
  <p:clrMapOvr>
    <a:masterClrMapping/>
  </p:clrMapOvr>
  <p:transition xmlns:p14="http://schemas.microsoft.com/office/powerpoint/2010/mai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265003827"/>
      </p:ext>
    </p:extLst>
  </p:cSld>
  <p:clrMapOvr>
    <a:masterClrMapping/>
  </p:clrMapOvr>
  <p:transition xmlns:p14="http://schemas.microsoft.com/office/powerpoint/2010/main"/>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256507169"/>
      </p:ext>
    </p:extLst>
  </p:cSld>
  <p:clrMapOvr>
    <a:masterClrMapping/>
  </p:clrMapOvr>
  <p:transition xmlns:p14="http://schemas.microsoft.com/office/powerpoint/2010/main"/>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358657848"/>
      </p:ext>
    </p:extLst>
  </p:cSld>
  <p:clrMapOvr>
    <a:masterClrMapping/>
  </p:clrMapOvr>
  <p:transition xmlns:p14="http://schemas.microsoft.com/office/powerpoint/2010/main"/>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24399342"/>
      </p:ext>
    </p:extLst>
  </p:cSld>
  <p:clrMapOvr>
    <a:masterClrMapping/>
  </p:clrMapOvr>
  <p:transition xmlns:p14="http://schemas.microsoft.com/office/powerpoint/2010/main"/>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47061791"/>
      </p:ext>
    </p:extLst>
  </p:cSld>
  <p:clrMapOvr>
    <a:masterClrMapping/>
  </p:clrMapOvr>
  <p:transition xmlns:p14="http://schemas.microsoft.com/office/powerpoint/2010/main"/>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74654012"/>
      </p:ext>
    </p:extLst>
  </p:cSld>
  <p:clrMapOvr>
    <a:masterClrMapping/>
  </p:clrMapOvr>
  <p:transition xmlns:p14="http://schemas.microsoft.com/office/powerpoint/2010/main"/>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91139227"/>
      </p:ext>
    </p:extLst>
  </p:cSld>
  <p:clrMapOvr>
    <a:masterClrMapping/>
  </p:clrMapOvr>
  <p:transition xmlns:p14="http://schemas.microsoft.com/office/powerpoint/2010/main"/>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667507414"/>
      </p:ext>
    </p:extLst>
  </p:cSld>
  <p:clrMapOvr>
    <a:masterClrMapping/>
  </p:clrMapOvr>
  <p:transition xmlns:p14="http://schemas.microsoft.com/office/powerpoint/2010/main"/>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6715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82617232"/>
      </p:ext>
    </p:extLst>
  </p:cSld>
  <p:clrMapOvr>
    <a:masterClrMapping/>
  </p:clrMapOvr>
  <p:transition xmlns:p14="http://schemas.microsoft.com/office/powerpoint/2010/main"/>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47508729"/>
      </p:ext>
    </p:extLst>
  </p:cSld>
  <p:clrMapOvr>
    <a:masterClrMapping/>
  </p:clrMapOvr>
  <p:transition xmlns:p14="http://schemas.microsoft.com/office/powerpoint/2010/main"/>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8706109"/>
      </p:ext>
    </p:extLst>
  </p:cSld>
  <p:clrMapOvr>
    <a:masterClrMapping/>
  </p:clrMapOvr>
  <p:transition xmlns:p14="http://schemas.microsoft.com/office/powerpoint/2010/mai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5029200"/>
            <a:ext cx="5156200" cy="113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5029200"/>
            <a:ext cx="5156200" cy="113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80549505"/>
      </p:ext>
    </p:extLst>
  </p:cSld>
  <p:clrMapOvr>
    <a:masterClrMapping/>
  </p:clrMapOvr>
  <p:transition xmlns:p14="http://schemas.microsoft.com/office/powerpoint/2010/main"/>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99992324"/>
      </p:ext>
    </p:extLst>
  </p:cSld>
  <p:clrMapOvr>
    <a:masterClrMapping/>
  </p:clrMapOvr>
  <p:transition xmlns:p14="http://schemas.microsoft.com/office/powerpoint/2010/main"/>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432977347"/>
      </p:ext>
    </p:extLst>
  </p:cSld>
  <p:clrMapOvr>
    <a:masterClrMapping/>
  </p:clrMapOvr>
  <p:transition xmlns:p14="http://schemas.microsoft.com/office/powerpoint/2010/main"/>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622694511"/>
      </p:ext>
    </p:extLst>
  </p:cSld>
  <p:clrMapOvr>
    <a:masterClrMapping/>
  </p:clrMapOvr>
  <p:transition xmlns:p14="http://schemas.microsoft.com/office/powerpoint/2010/main"/>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19931286"/>
      </p:ext>
    </p:extLst>
  </p:cSld>
  <p:clrMapOvr>
    <a:masterClrMapping/>
  </p:clrMapOvr>
  <p:transition xmlns:p14="http://schemas.microsoft.com/office/powerpoint/2010/main"/>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04718583"/>
      </p:ext>
    </p:extLst>
  </p:cSld>
  <p:clrMapOvr>
    <a:masterClrMapping/>
  </p:clrMapOvr>
  <p:transition xmlns:p14="http://schemas.microsoft.com/office/powerpoint/2010/main"/>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986979545"/>
      </p:ext>
    </p:extLst>
  </p:cSld>
  <p:clrMapOvr>
    <a:masterClrMapping/>
  </p:clrMapOvr>
  <p:transition xmlns:p14="http://schemas.microsoft.com/office/powerpoint/2010/main"/>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65471624"/>
      </p:ext>
    </p:extLst>
  </p:cSld>
  <p:clrMapOvr>
    <a:masterClrMapping/>
  </p:clrMapOvr>
  <p:transition xmlns:p14="http://schemas.microsoft.com/office/powerpoint/2010/main"/>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186963027"/>
      </p:ext>
    </p:extLst>
  </p:cSld>
  <p:clrMapOvr>
    <a:masterClrMapping/>
  </p:clrMapOvr>
  <p:transition xmlns:p14="http://schemas.microsoft.com/office/powerpoint/2010/main"/>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5029200"/>
            <a:ext cx="5156200" cy="113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5029200"/>
            <a:ext cx="5156200" cy="113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65399872"/>
      </p:ext>
    </p:extLst>
  </p:cSld>
  <p:clrMapOvr>
    <a:masterClrMapping/>
  </p:clrMapOvr>
  <p:transition xmlns:p14="http://schemas.microsoft.com/office/powerpoint/2010/main"/>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03916241"/>
      </p:ext>
    </p:extLst>
  </p:cSld>
  <p:clrMapOvr>
    <a:masterClrMapping/>
  </p:clrMapOvr>
  <p:transition xmlns:p14="http://schemas.microsoft.com/office/powerpoint/2010/mai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85878480"/>
      </p:ext>
    </p:extLst>
  </p:cSld>
  <p:clrMapOvr>
    <a:masterClrMapping/>
  </p:clrMapOvr>
  <p:transition xmlns:p14="http://schemas.microsoft.com/office/powerpoint/2010/main"/>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69730368"/>
      </p:ext>
    </p:extLst>
  </p:cSld>
  <p:clrMapOvr>
    <a:masterClrMapping/>
  </p:clrMapOvr>
  <p:transition xmlns:p14="http://schemas.microsoft.com/office/powerpoint/2010/main"/>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7050681"/>
      </p:ext>
    </p:extLst>
  </p:cSld>
  <p:clrMapOvr>
    <a:masterClrMapping/>
  </p:clrMapOvr>
  <p:transition xmlns:p14="http://schemas.microsoft.com/office/powerpoint/2010/main"/>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684310138"/>
      </p:ext>
    </p:extLst>
  </p:cSld>
  <p:clrMapOvr>
    <a:masterClrMapping/>
  </p:clrMapOvr>
  <p:transition xmlns:p14="http://schemas.microsoft.com/office/powerpoint/2010/main"/>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377939667"/>
      </p:ext>
    </p:extLst>
  </p:cSld>
  <p:clrMapOvr>
    <a:masterClrMapping/>
  </p:clrMapOvr>
  <p:transition xmlns:p14="http://schemas.microsoft.com/office/powerpoint/2010/main"/>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16533251"/>
      </p:ext>
    </p:extLst>
  </p:cSld>
  <p:clrMapOvr>
    <a:masterClrMapping/>
  </p:clrMapOvr>
  <p:transition xmlns:p14="http://schemas.microsoft.com/office/powerpoint/2010/main"/>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1638300"/>
            <a:ext cx="2616200" cy="452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1638300"/>
            <a:ext cx="7696200" cy="452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73478337"/>
      </p:ext>
    </p:extLst>
  </p:cSld>
  <p:clrMapOvr>
    <a:masterClrMapping/>
  </p:clrMapOvr>
  <p:transition xmlns:p14="http://schemas.microsoft.com/office/powerpoint/2010/main"/>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4284949178"/>
      </p:ext>
    </p:extLst>
  </p:cSld>
  <p:clrMapOvr>
    <a:masterClrMapping/>
  </p:clrMapOvr>
  <p:transition xmlns:p14="http://schemas.microsoft.com/office/powerpoint/2010/main"/>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74966504"/>
      </p:ext>
    </p:extLst>
  </p:cSld>
  <p:clrMapOvr>
    <a:masterClrMapping/>
  </p:clrMapOvr>
  <p:transition xmlns:p14="http://schemas.microsoft.com/office/powerpoint/2010/main"/>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4080951934"/>
      </p:ext>
    </p:extLst>
  </p:cSld>
  <p:clrMapOvr>
    <a:masterClrMapping/>
  </p:clrMapOvr>
  <p:transition xmlns:p14="http://schemas.microsoft.com/office/powerpoint/2010/main"/>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81912872"/>
      </p:ext>
    </p:extLst>
  </p:cSld>
  <p:clrMapOvr>
    <a:masterClrMapping/>
  </p:clrMapOvr>
  <p:transition xmlns:p14="http://schemas.microsoft.com/office/powerpoint/2010/mai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62439855"/>
      </p:ext>
    </p:extLst>
  </p:cSld>
  <p:clrMapOvr>
    <a:masterClrMapping/>
  </p:clrMapOvr>
  <p:transition xmlns:p14="http://schemas.microsoft.com/office/powerpoint/2010/main"/>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34910101"/>
      </p:ext>
    </p:extLst>
  </p:cSld>
  <p:clrMapOvr>
    <a:masterClrMapping/>
  </p:clrMapOvr>
  <p:transition xmlns:p14="http://schemas.microsoft.com/office/powerpoint/2010/main"/>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08651134"/>
      </p:ext>
    </p:extLst>
  </p:cSld>
  <p:clrMapOvr>
    <a:masterClrMapping/>
  </p:clrMapOvr>
  <p:transition xmlns:p14="http://schemas.microsoft.com/office/powerpoint/2010/main"/>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490254"/>
      </p:ext>
    </p:extLst>
  </p:cSld>
  <p:clrMapOvr>
    <a:masterClrMapping/>
  </p:clrMapOvr>
  <p:transition xmlns:p14="http://schemas.microsoft.com/office/powerpoint/2010/main"/>
</p:sldLayout>
</file>

<file path=ppt/slideLayouts/slideLayout1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969882444"/>
      </p:ext>
    </p:extLst>
  </p:cSld>
  <p:clrMapOvr>
    <a:masterClrMapping/>
  </p:clrMapOvr>
  <p:transition xmlns:p14="http://schemas.microsoft.com/office/powerpoint/2010/main"/>
</p:sldLayout>
</file>

<file path=ppt/slideLayouts/slideLayout1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725346698"/>
      </p:ext>
    </p:extLst>
  </p:cSld>
  <p:clrMapOvr>
    <a:masterClrMapping/>
  </p:clrMapOvr>
  <p:transition xmlns:p14="http://schemas.microsoft.com/office/powerpoint/2010/main"/>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879533"/>
      </p:ext>
    </p:extLst>
  </p:cSld>
  <p:clrMapOvr>
    <a:masterClrMapping/>
  </p:clrMapOvr>
  <p:transition xmlns:p14="http://schemas.microsoft.com/office/powerpoint/2010/main"/>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41314897"/>
      </p:ext>
    </p:extLst>
  </p:cSld>
  <p:clrMapOvr>
    <a:masterClrMapping/>
  </p:clrMapOvr>
  <p:transition xmlns:p14="http://schemas.microsoft.com/office/powerpoint/2010/main"/>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663506890"/>
      </p:ext>
    </p:extLst>
  </p:cSld>
  <p:clrMapOvr>
    <a:masterClrMapping/>
  </p:clrMapOvr>
  <p:transition xmlns:p14="http://schemas.microsoft.com/office/powerpoint/2010/main"/>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63846946"/>
      </p:ext>
    </p:extLst>
  </p:cSld>
  <p:clrMapOvr>
    <a:masterClrMapping/>
  </p:clrMapOvr>
  <p:transition xmlns:p14="http://schemas.microsoft.com/office/powerpoint/2010/main"/>
</p:sldLayout>
</file>

<file path=ppt/slideLayouts/slideLayout1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958208948"/>
      </p:ext>
    </p:extLst>
  </p:cSld>
  <p:clrMapOvr>
    <a:masterClrMapping/>
  </p:clrMapOvr>
  <p:transition xmlns:p14="http://schemas.microsoft.com/office/powerpoint/2010/mai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1593858"/>
      </p:ext>
    </p:extLst>
  </p:cSld>
  <p:clrMapOvr>
    <a:masterClrMapping/>
  </p:clrMapOvr>
  <p:transition xmlns:p14="http://schemas.microsoft.com/office/powerpoint/2010/main"/>
</p:sldLayout>
</file>

<file path=ppt/slideLayouts/slideLayout1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75679874"/>
      </p:ext>
    </p:extLst>
  </p:cSld>
  <p:clrMapOvr>
    <a:masterClrMapping/>
  </p:clrMapOvr>
  <p:transition xmlns:p14="http://schemas.microsoft.com/office/powerpoint/2010/main"/>
</p:sldLayout>
</file>

<file path=ppt/slideLayouts/slideLayout1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44932773"/>
      </p:ext>
    </p:extLst>
  </p:cSld>
  <p:clrMapOvr>
    <a:masterClrMapping/>
  </p:clrMapOvr>
  <p:transition xmlns:p14="http://schemas.microsoft.com/office/powerpoint/2010/main"/>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29746909"/>
      </p:ext>
    </p:extLst>
  </p:cSld>
  <p:clrMapOvr>
    <a:masterClrMapping/>
  </p:clrMapOvr>
  <p:transition xmlns:p14="http://schemas.microsoft.com/office/powerpoint/2010/main"/>
</p:sldLayout>
</file>

<file path=ppt/slideLayouts/slideLayout1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1978428"/>
      </p:ext>
    </p:extLst>
  </p:cSld>
  <p:clrMapOvr>
    <a:masterClrMapping/>
  </p:clrMapOvr>
  <p:transition xmlns:p14="http://schemas.microsoft.com/office/powerpoint/2010/main"/>
</p:sldLayout>
</file>

<file path=ppt/slideLayouts/slideLayout18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488993896"/>
      </p:ext>
    </p:extLst>
  </p:cSld>
  <p:clrMapOvr>
    <a:masterClrMapping/>
  </p:clrMapOvr>
  <p:transition xmlns:p14="http://schemas.microsoft.com/office/powerpoint/2010/main"/>
</p:sldLayout>
</file>

<file path=ppt/slideLayouts/slideLayout18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64470921"/>
      </p:ext>
    </p:extLst>
  </p:cSld>
  <p:clrMapOvr>
    <a:masterClrMapping/>
  </p:clrMapOvr>
  <p:transition xmlns:p14="http://schemas.microsoft.com/office/powerpoint/2010/main"/>
</p:sldLayout>
</file>

<file path=ppt/slideLayouts/slideLayout18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47210844"/>
      </p:ext>
    </p:extLst>
  </p:cSld>
  <p:clrMapOvr>
    <a:masterClrMapping/>
  </p:clrMapOvr>
  <p:transition xmlns:p14="http://schemas.microsoft.com/office/powerpoint/2010/main"/>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6050598"/>
      </p:ext>
    </p:extLst>
  </p:cSld>
  <p:clrMapOvr>
    <a:masterClrMapping/>
  </p:clrMapOvr>
  <p:transition xmlns:p14="http://schemas.microsoft.com/office/powerpoint/2010/main"/>
</p:sldLayout>
</file>

<file path=ppt/slideLayouts/slideLayout18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450545430"/>
      </p:ext>
    </p:extLst>
  </p:cSld>
  <p:clrMapOvr>
    <a:masterClrMapping/>
  </p:clrMapOvr>
  <p:transition xmlns:p14="http://schemas.microsoft.com/office/powerpoint/2010/main"/>
</p:sldLayout>
</file>

<file path=ppt/slideLayouts/slideLayout18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37761673"/>
      </p:ext>
    </p:extLst>
  </p:cSld>
  <p:clrMapOvr>
    <a:masterClrMapping/>
  </p:clrMapOvr>
  <p:transition xmlns:p14="http://schemas.microsoft.com/office/powerpoint/2010/mai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97075706"/>
      </p:ext>
    </p:extLst>
  </p:cSld>
  <p:clrMapOvr>
    <a:masterClrMapping/>
  </p:clrMapOvr>
  <p:transition xmlns:p14="http://schemas.microsoft.com/office/powerpoint/2010/main"/>
</p:sldLayout>
</file>

<file path=ppt/slideLayouts/slideLayout19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539453811"/>
      </p:ext>
    </p:extLst>
  </p:cSld>
  <p:clrMapOvr>
    <a:masterClrMapping/>
  </p:clrMapOvr>
  <p:transition xmlns:p14="http://schemas.microsoft.com/office/powerpoint/2010/main"/>
</p:sldLayout>
</file>

<file path=ppt/slideLayouts/slideLayout19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1270000" y="1270000"/>
            <a:ext cx="5156200" cy="7226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1270000"/>
            <a:ext cx="5156200" cy="7226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95350299"/>
      </p:ext>
    </p:extLst>
  </p:cSld>
  <p:clrMapOvr>
    <a:masterClrMapping/>
  </p:clrMapOvr>
  <p:transition xmlns:p14="http://schemas.microsoft.com/office/powerpoint/2010/main"/>
</p:sldLayout>
</file>

<file path=ppt/slideLayouts/slideLayout19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01216497"/>
      </p:ext>
    </p:extLst>
  </p:cSld>
  <p:clrMapOvr>
    <a:masterClrMapping/>
  </p:clrMapOvr>
  <p:transition xmlns:p14="http://schemas.microsoft.com/office/powerpoint/2010/main"/>
</p:sldLayout>
</file>

<file path=ppt/slideLayouts/slideLayout19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Tree>
    <p:extLst>
      <p:ext uri="{BB962C8B-B14F-4D97-AF65-F5344CB8AC3E}">
        <p14:creationId xmlns:p14="http://schemas.microsoft.com/office/powerpoint/2010/main" val="501401311"/>
      </p:ext>
    </p:extLst>
  </p:cSld>
  <p:clrMapOvr>
    <a:masterClrMapping/>
  </p:clrMapOvr>
  <p:transition xmlns:p14="http://schemas.microsoft.com/office/powerpoint/2010/main"/>
</p:sldLayout>
</file>

<file path=ppt/slideLayouts/slideLayout19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73659"/>
      </p:ext>
    </p:extLst>
  </p:cSld>
  <p:clrMapOvr>
    <a:masterClrMapping/>
  </p:clrMapOvr>
  <p:transition xmlns:p14="http://schemas.microsoft.com/office/powerpoint/2010/main"/>
</p:sldLayout>
</file>

<file path=ppt/slideLayouts/slideLayout19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248289349"/>
      </p:ext>
    </p:extLst>
  </p:cSld>
  <p:clrMapOvr>
    <a:masterClrMapping/>
  </p:clrMapOvr>
  <p:transition xmlns:p14="http://schemas.microsoft.com/office/powerpoint/2010/main"/>
</p:sldLayout>
</file>

<file path=ppt/slideLayouts/slideLayout19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095292792"/>
      </p:ext>
    </p:extLst>
  </p:cSld>
  <p:clrMapOvr>
    <a:masterClrMapping/>
  </p:clrMapOvr>
  <p:transition xmlns:p14="http://schemas.microsoft.com/office/powerpoint/2010/main"/>
</p:sldLayout>
</file>

<file path=ppt/slideLayouts/slideLayout19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11694434"/>
      </p:ext>
    </p:extLst>
  </p:cSld>
  <p:clrMapOvr>
    <a:masterClrMapping/>
  </p:clrMapOvr>
  <p:transition xmlns:p14="http://schemas.microsoft.com/office/powerpoint/2010/main"/>
</p:sldLayout>
</file>

<file path=ppt/slideLayouts/slideLayout19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25"/>
            <a:ext cx="2925762" cy="81057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390525"/>
            <a:ext cx="8624888" cy="81057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05467465"/>
      </p:ext>
    </p:extLst>
  </p:cSld>
  <p:clrMapOvr>
    <a:masterClrMapping/>
  </p:clrMapOvr>
  <p:transition xmlns:p14="http://schemas.microsoft.com/office/powerpoint/2010/main"/>
</p:sldLayout>
</file>

<file path=ppt/slideLayouts/slideLayout19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05250122"/>
      </p:ext>
    </p:extLst>
  </p:cSld>
  <p:clrMapOvr>
    <a:masterClrMapping/>
  </p:clrMapOvr>
  <p:transition xmlns:p14="http://schemas.microsoft.com/office/powerpoint/2010/mai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83184390"/>
      </p:ext>
    </p:extLst>
  </p:cSld>
  <p:clrMapOvr>
    <a:masterClrMapping/>
  </p:clrMapOvr>
  <p:transition xmlns:p14="http://schemas.microsoft.com/office/powerpoint/2010/mai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647009678"/>
      </p:ext>
    </p:extLst>
  </p:cSld>
  <p:clrMapOvr>
    <a:masterClrMapping/>
  </p:clrMapOvr>
  <p:transition xmlns:p14="http://schemas.microsoft.com/office/powerpoint/2010/main"/>
</p:sldLayout>
</file>

<file path=ppt/slideLayouts/slideLayout20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18341354"/>
      </p:ext>
    </p:extLst>
  </p:cSld>
  <p:clrMapOvr>
    <a:masterClrMapping/>
  </p:clrMapOvr>
  <p:transition xmlns:p14="http://schemas.microsoft.com/office/powerpoint/2010/main"/>
</p:sldLayout>
</file>

<file path=ppt/slideLayouts/slideLayout20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842609806"/>
      </p:ext>
    </p:extLst>
  </p:cSld>
  <p:clrMapOvr>
    <a:masterClrMapping/>
  </p:clrMapOvr>
  <p:transition xmlns:p14="http://schemas.microsoft.com/office/powerpoint/2010/main"/>
</p:sldLayout>
</file>

<file path=ppt/slideLayouts/slideLayout20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02694194"/>
      </p:ext>
    </p:extLst>
  </p:cSld>
  <p:clrMapOvr>
    <a:masterClrMapping/>
  </p:clrMapOvr>
  <p:transition xmlns:p14="http://schemas.microsoft.com/office/powerpoint/2010/main"/>
</p:sldLayout>
</file>

<file path=ppt/slideLayouts/slideLayout20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50411800"/>
      </p:ext>
    </p:extLst>
  </p:cSld>
  <p:clrMapOvr>
    <a:masterClrMapping/>
  </p:clrMapOvr>
  <p:transition xmlns:p14="http://schemas.microsoft.com/office/powerpoint/2010/main"/>
</p:sldLayout>
</file>

<file path=ppt/slideLayouts/slideLayout20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33384059"/>
      </p:ext>
    </p:extLst>
  </p:cSld>
  <p:clrMapOvr>
    <a:masterClrMapping/>
  </p:clrMapOvr>
  <p:transition xmlns:p14="http://schemas.microsoft.com/office/powerpoint/2010/main"/>
</p:sldLayout>
</file>

<file path=ppt/slideLayouts/slideLayout20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71921180"/>
      </p:ext>
    </p:extLst>
  </p:cSld>
  <p:clrMapOvr>
    <a:masterClrMapping/>
  </p:clrMapOvr>
  <p:transition xmlns:p14="http://schemas.microsoft.com/office/powerpoint/2010/main"/>
</p:sldLayout>
</file>

<file path=ppt/slideLayouts/slideLayout20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542529157"/>
      </p:ext>
    </p:extLst>
  </p:cSld>
  <p:clrMapOvr>
    <a:masterClrMapping/>
  </p:clrMapOvr>
  <p:transition xmlns:p14="http://schemas.microsoft.com/office/powerpoint/2010/main"/>
</p:sldLayout>
</file>

<file path=ppt/slideLayouts/slideLayout20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088291227"/>
      </p:ext>
    </p:extLst>
  </p:cSld>
  <p:clrMapOvr>
    <a:masterClrMapping/>
  </p:clrMapOvr>
  <p:transition xmlns:p14="http://schemas.microsoft.com/office/powerpoint/2010/main"/>
</p:sldLayout>
</file>

<file path=ppt/slideLayouts/slideLayout20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35116539"/>
      </p:ext>
    </p:extLst>
  </p:cSld>
  <p:clrMapOvr>
    <a:masterClrMapping/>
  </p:clrMapOvr>
  <p:transition xmlns:p14="http://schemas.microsoft.com/office/powerpoint/2010/main"/>
</p:sldLayout>
</file>

<file path=ppt/slideLayouts/slideLayout20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54000"/>
            <a:ext cx="2925762" cy="8458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54000"/>
            <a:ext cx="8624888" cy="84582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40900995"/>
      </p:ext>
    </p:extLst>
  </p:cSld>
  <p:clrMapOvr>
    <a:masterClrMapping/>
  </p:clrMapOvr>
  <p:transition xmlns:p14="http://schemas.microsoft.com/office/powerpoint/2010/mai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21665064"/>
      </p:ext>
    </p:extLst>
  </p:cSld>
  <p:clrMapOvr>
    <a:masterClrMapping/>
  </p:clrMapOvr>
  <p:transition xmlns:p14="http://schemas.microsoft.com/office/powerpoint/2010/main"/>
</p:sldLayout>
</file>

<file path=ppt/slideLayouts/slideLayout2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439903468"/>
      </p:ext>
    </p:extLst>
  </p:cSld>
  <p:clrMapOvr>
    <a:masterClrMapping/>
  </p:clrMapOvr>
  <p:transition xmlns:p14="http://schemas.microsoft.com/office/powerpoint/2010/main"/>
</p:sldLayout>
</file>

<file path=ppt/slideLayouts/slideLayout2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70445769"/>
      </p:ext>
    </p:extLst>
  </p:cSld>
  <p:clrMapOvr>
    <a:masterClrMapping/>
  </p:clrMapOvr>
  <p:transition xmlns:p14="http://schemas.microsoft.com/office/powerpoint/2010/main"/>
</p:sldLayout>
</file>

<file path=ppt/slideLayouts/slideLayout2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416247924"/>
      </p:ext>
    </p:extLst>
  </p:cSld>
  <p:clrMapOvr>
    <a:masterClrMapping/>
  </p:clrMapOvr>
  <p:transition xmlns:p14="http://schemas.microsoft.com/office/powerpoint/2010/main"/>
</p:sldLayout>
</file>

<file path=ppt/slideLayouts/slideLayout2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5048164"/>
      </p:ext>
    </p:extLst>
  </p:cSld>
  <p:clrMapOvr>
    <a:masterClrMapping/>
  </p:clrMapOvr>
  <p:transition xmlns:p14="http://schemas.microsoft.com/office/powerpoint/2010/main"/>
</p:sldLayout>
</file>

<file path=ppt/slideLayouts/slideLayout2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17839463"/>
      </p:ext>
    </p:extLst>
  </p:cSld>
  <p:clrMapOvr>
    <a:masterClrMapping/>
  </p:clrMapOvr>
  <p:transition xmlns:p14="http://schemas.microsoft.com/office/powerpoint/2010/main"/>
</p:sldLayout>
</file>

<file path=ppt/slideLayouts/slideLayout2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73496178"/>
      </p:ext>
    </p:extLst>
  </p:cSld>
  <p:clrMapOvr>
    <a:masterClrMapping/>
  </p:clrMapOvr>
  <p:transition xmlns:p14="http://schemas.microsoft.com/office/powerpoint/2010/main"/>
</p:sldLayout>
</file>

<file path=ppt/slideLayouts/slideLayout2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6138202"/>
      </p:ext>
    </p:extLst>
  </p:cSld>
  <p:clrMapOvr>
    <a:masterClrMapping/>
  </p:clrMapOvr>
  <p:transition xmlns:p14="http://schemas.microsoft.com/office/powerpoint/2010/main"/>
</p:sldLayout>
</file>

<file path=ppt/slideLayouts/slideLayout2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678150619"/>
      </p:ext>
    </p:extLst>
  </p:cSld>
  <p:clrMapOvr>
    <a:masterClrMapping/>
  </p:clrMapOvr>
  <p:transition xmlns:p14="http://schemas.microsoft.com/office/powerpoint/2010/main"/>
</p:sldLayout>
</file>

<file path=ppt/slideLayouts/slideLayout2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62047023"/>
      </p:ext>
    </p:extLst>
  </p:cSld>
  <p:clrMapOvr>
    <a:masterClrMapping/>
  </p:clrMapOvr>
  <p:transition xmlns:p14="http://schemas.microsoft.com/office/powerpoint/2010/main"/>
</p:sldLayout>
</file>

<file path=ppt/slideLayouts/slideLayout2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19939924"/>
      </p:ext>
    </p:extLst>
  </p:cSld>
  <p:clrMapOvr>
    <a:masterClrMapping/>
  </p:clrMapOvr>
  <p:transition xmlns:p14="http://schemas.microsoft.com/office/powerpoint/2010/mai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1638300"/>
            <a:ext cx="2616200" cy="452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1638300"/>
            <a:ext cx="7696200" cy="452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46613449"/>
      </p:ext>
    </p:extLst>
  </p:cSld>
  <p:clrMapOvr>
    <a:masterClrMapping/>
  </p:clrMapOvr>
  <p:transition xmlns:p14="http://schemas.microsoft.com/office/powerpoint/2010/main"/>
</p:sldLayout>
</file>

<file path=ppt/slideLayouts/slideLayout2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4357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42539241"/>
      </p:ext>
    </p:extLst>
  </p:cSld>
  <p:clrMapOvr>
    <a:masterClrMapping/>
  </p:clrMapOvr>
  <p:transition xmlns:p14="http://schemas.microsoft.com/office/powerpoint/2010/main"/>
</p:sldLayout>
</file>

<file path=ppt/slideLayouts/slideLayout22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213788036"/>
      </p:ext>
    </p:extLst>
  </p:cSld>
  <p:clrMapOvr>
    <a:masterClrMapping/>
  </p:clrMapOvr>
  <p:transition xmlns:p14="http://schemas.microsoft.com/office/powerpoint/2010/main"/>
</p:sldLayout>
</file>

<file path=ppt/slideLayouts/slideLayout2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04575812"/>
      </p:ext>
    </p:extLst>
  </p:cSld>
  <p:clrMapOvr>
    <a:masterClrMapping/>
  </p:clrMapOvr>
  <p:transition xmlns:p14="http://schemas.microsoft.com/office/powerpoint/2010/main"/>
</p:sldLayout>
</file>

<file path=ppt/slideLayouts/slideLayout2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959825001"/>
      </p:ext>
    </p:extLst>
  </p:cSld>
  <p:clrMapOvr>
    <a:masterClrMapping/>
  </p:clrMapOvr>
  <p:transition xmlns:p14="http://schemas.microsoft.com/office/powerpoint/2010/main"/>
</p:sldLayout>
</file>

<file path=ppt/slideLayouts/slideLayout2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56608481"/>
      </p:ext>
    </p:extLst>
  </p:cSld>
  <p:clrMapOvr>
    <a:masterClrMapping/>
  </p:clrMapOvr>
  <p:transition xmlns:p14="http://schemas.microsoft.com/office/powerpoint/2010/main"/>
</p:sldLayout>
</file>

<file path=ppt/slideLayouts/slideLayout2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12995675"/>
      </p:ext>
    </p:extLst>
  </p:cSld>
  <p:clrMapOvr>
    <a:masterClrMapping/>
  </p:clrMapOvr>
  <p:transition xmlns:p14="http://schemas.microsoft.com/office/powerpoint/2010/main"/>
</p:sldLayout>
</file>

<file path=ppt/slideLayouts/slideLayout2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38740492"/>
      </p:ext>
    </p:extLst>
  </p:cSld>
  <p:clrMapOvr>
    <a:masterClrMapping/>
  </p:clrMapOvr>
  <p:transition xmlns:p14="http://schemas.microsoft.com/office/powerpoint/2010/main"/>
</p:sldLayout>
</file>

<file path=ppt/slideLayouts/slideLayout2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95514763"/>
      </p:ext>
    </p:extLst>
  </p:cSld>
  <p:clrMapOvr>
    <a:masterClrMapping/>
  </p:clrMapOvr>
  <p:transition xmlns:p14="http://schemas.microsoft.com/office/powerpoint/2010/main"/>
</p:sldLayout>
</file>

<file path=ppt/slideLayouts/slideLayout2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075692997"/>
      </p:ext>
    </p:extLst>
  </p:cSld>
  <p:clrMapOvr>
    <a:masterClrMapping/>
  </p:clrMapOvr>
  <p:transition xmlns:p14="http://schemas.microsoft.com/office/powerpoint/2010/main"/>
</p:sldLayout>
</file>

<file path=ppt/slideLayouts/slideLayout2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260366447"/>
      </p:ext>
    </p:extLst>
  </p:cSld>
  <p:clrMapOvr>
    <a:masterClrMapping/>
  </p:clrMapOvr>
  <p:transition xmlns:p14="http://schemas.microsoft.com/office/powerpoint/2010/mai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4183105406"/>
      </p:ext>
    </p:extLst>
  </p:cSld>
  <p:clrMapOvr>
    <a:masterClrMapping/>
  </p:clrMapOvr>
  <p:transition xmlns:p14="http://schemas.microsoft.com/office/powerpoint/2010/main"/>
</p:sldLayout>
</file>

<file path=ppt/slideLayouts/slideLayout2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9192460"/>
      </p:ext>
    </p:extLst>
  </p:cSld>
  <p:clrMapOvr>
    <a:masterClrMapping/>
  </p:clrMapOvr>
  <p:transition xmlns:p14="http://schemas.microsoft.com/office/powerpoint/2010/main"/>
</p:sldLayout>
</file>

<file path=ppt/slideLayouts/slideLayout2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7913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7913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16434143"/>
      </p:ext>
    </p:extLst>
  </p:cSld>
  <p:clrMapOvr>
    <a:masterClrMapping/>
  </p:clrMapOvr>
  <p:transition xmlns:p14="http://schemas.microsoft.com/office/powerpoint/2010/main"/>
</p:sldLayout>
</file>

<file path=ppt/slideLayouts/slideLayout23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054713734"/>
      </p:ext>
    </p:extLst>
  </p:cSld>
  <p:clrMapOvr>
    <a:masterClrMapping/>
  </p:clrMapOvr>
  <p:transition xmlns:p14="http://schemas.microsoft.com/office/powerpoint/2010/main"/>
</p:sldLayout>
</file>

<file path=ppt/slideLayouts/slideLayout2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60771592"/>
      </p:ext>
    </p:extLst>
  </p:cSld>
  <p:clrMapOvr>
    <a:masterClrMapping/>
  </p:clrMapOvr>
  <p:transition xmlns:p14="http://schemas.microsoft.com/office/powerpoint/2010/main"/>
</p:sldLayout>
</file>

<file path=ppt/slideLayouts/slideLayout23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534879187"/>
      </p:ext>
    </p:extLst>
  </p:cSld>
  <p:clrMapOvr>
    <a:masterClrMapping/>
  </p:clrMapOvr>
  <p:transition xmlns:p14="http://schemas.microsoft.com/office/powerpoint/2010/main"/>
</p:sldLayout>
</file>

<file path=ppt/slideLayouts/slideLayout2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63343050"/>
      </p:ext>
    </p:extLst>
  </p:cSld>
  <p:clrMapOvr>
    <a:masterClrMapping/>
  </p:clrMapOvr>
  <p:transition xmlns:p14="http://schemas.microsoft.com/office/powerpoint/2010/main"/>
</p:sldLayout>
</file>

<file path=ppt/slideLayouts/slideLayout2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44511641"/>
      </p:ext>
    </p:extLst>
  </p:cSld>
  <p:clrMapOvr>
    <a:masterClrMapping/>
  </p:clrMapOvr>
  <p:transition xmlns:p14="http://schemas.microsoft.com/office/powerpoint/2010/main"/>
</p:sldLayout>
</file>

<file path=ppt/slideLayouts/slideLayout2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52524995"/>
      </p:ext>
    </p:extLst>
  </p:cSld>
  <p:clrMapOvr>
    <a:masterClrMapping/>
  </p:clrMapOvr>
  <p:transition xmlns:p14="http://schemas.microsoft.com/office/powerpoint/2010/main"/>
</p:sldLayout>
</file>

<file path=ppt/slideLayouts/slideLayout2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13714886"/>
      </p:ext>
    </p:extLst>
  </p:cSld>
  <p:clrMapOvr>
    <a:masterClrMapping/>
  </p:clrMapOvr>
  <p:transition xmlns:p14="http://schemas.microsoft.com/office/powerpoint/2010/main"/>
</p:sldLayout>
</file>

<file path=ppt/slideLayouts/slideLayout2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01164816"/>
      </p:ext>
    </p:extLst>
  </p:cSld>
  <p:clrMapOvr>
    <a:masterClrMapping/>
  </p:clrMapOvr>
  <p:transition xmlns:p14="http://schemas.microsoft.com/office/powerpoint/2010/mai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38453008"/>
      </p:ext>
    </p:extLst>
  </p:cSld>
  <p:clrMapOvr>
    <a:masterClrMapping/>
  </p:clrMapOvr>
  <p:transition xmlns:p14="http://schemas.microsoft.com/office/powerpoint/2010/main"/>
</p:sldLayout>
</file>

<file path=ppt/slideLayouts/slideLayout2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580394787"/>
      </p:ext>
    </p:extLst>
  </p:cSld>
  <p:clrMapOvr>
    <a:masterClrMapping/>
  </p:clrMapOvr>
  <p:transition xmlns:p14="http://schemas.microsoft.com/office/powerpoint/2010/main"/>
</p:sldLayout>
</file>

<file path=ppt/slideLayouts/slideLayout2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2615811"/>
      </p:ext>
    </p:extLst>
  </p:cSld>
  <p:clrMapOvr>
    <a:masterClrMapping/>
  </p:clrMapOvr>
  <p:transition xmlns:p14="http://schemas.microsoft.com/office/powerpoint/2010/main"/>
</p:sldLayout>
</file>

<file path=ppt/slideLayouts/slideLayout2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7913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7913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3270766"/>
      </p:ext>
    </p:extLst>
  </p:cSld>
  <p:clrMapOvr>
    <a:masterClrMapping/>
  </p:clrMapOvr>
  <p:transition xmlns:p14="http://schemas.microsoft.com/office/powerpoint/2010/main"/>
</p:sldLayout>
</file>

<file path=ppt/slideLayouts/slideLayout24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21197652"/>
      </p:ext>
    </p:extLst>
  </p:cSld>
  <p:clrMapOvr>
    <a:masterClrMapping/>
  </p:clrMapOvr>
  <p:transition xmlns:p14="http://schemas.microsoft.com/office/powerpoint/2010/main"/>
</p:sldLayout>
</file>

<file path=ppt/slideLayouts/slideLayout2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96366833"/>
      </p:ext>
    </p:extLst>
  </p:cSld>
  <p:clrMapOvr>
    <a:masterClrMapping/>
  </p:clrMapOvr>
  <p:transition xmlns:p14="http://schemas.microsoft.com/office/powerpoint/2010/main"/>
</p:sldLayout>
</file>

<file path=ppt/slideLayouts/slideLayout24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138232669"/>
      </p:ext>
    </p:extLst>
  </p:cSld>
  <p:clrMapOvr>
    <a:masterClrMapping/>
  </p:clrMapOvr>
  <p:transition xmlns:p14="http://schemas.microsoft.com/office/powerpoint/2010/main"/>
</p:sldLayout>
</file>

<file path=ppt/slideLayouts/slideLayout24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35000" y="49022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644900" y="49022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04485881"/>
      </p:ext>
    </p:extLst>
  </p:cSld>
  <p:clrMapOvr>
    <a:masterClrMapping/>
  </p:clrMapOvr>
  <p:transition xmlns:p14="http://schemas.microsoft.com/office/powerpoint/2010/main"/>
</p:sldLayout>
</file>

<file path=ppt/slideLayouts/slideLayout24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99077761"/>
      </p:ext>
    </p:extLst>
  </p:cSld>
  <p:clrMapOvr>
    <a:masterClrMapping/>
  </p:clrMapOvr>
  <p:transition xmlns:p14="http://schemas.microsoft.com/office/powerpoint/2010/main"/>
</p:sldLayout>
</file>

<file path=ppt/slideLayouts/slideLayout2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48499709"/>
      </p:ext>
    </p:extLst>
  </p:cSld>
  <p:clrMapOvr>
    <a:masterClrMapping/>
  </p:clrMapOvr>
  <p:transition xmlns:p14="http://schemas.microsoft.com/office/powerpoint/2010/main"/>
</p:sldLayout>
</file>

<file path=ppt/slideLayouts/slideLayout2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77568517"/>
      </p:ext>
    </p:extLst>
  </p:cSld>
  <p:clrMapOvr>
    <a:masterClrMapping/>
  </p:clrMapOvr>
  <p:transition xmlns:p14="http://schemas.microsoft.com/office/powerpoint/2010/mai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874532741"/>
      </p:ext>
    </p:extLst>
  </p:cSld>
  <p:clrMapOvr>
    <a:masterClrMapping/>
  </p:clrMapOvr>
  <p:transition xmlns:p14="http://schemas.microsoft.com/office/powerpoint/2010/main"/>
</p:sldLayout>
</file>

<file path=ppt/slideLayouts/slideLayout25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281804863"/>
      </p:ext>
    </p:extLst>
  </p:cSld>
  <p:clrMapOvr>
    <a:masterClrMapping/>
  </p:clrMapOvr>
  <p:transition xmlns:p14="http://schemas.microsoft.com/office/powerpoint/2010/main"/>
</p:sldLayout>
</file>

<file path=ppt/slideLayouts/slideLayout25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17450610"/>
      </p:ext>
    </p:extLst>
  </p:cSld>
  <p:clrMapOvr>
    <a:masterClrMapping/>
  </p:clrMapOvr>
  <p:transition xmlns:p14="http://schemas.microsoft.com/office/powerpoint/2010/main"/>
</p:sldLayout>
</file>

<file path=ppt/slideLayouts/slideLayout25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36633616"/>
      </p:ext>
    </p:extLst>
  </p:cSld>
  <p:clrMapOvr>
    <a:masterClrMapping/>
  </p:clrMapOvr>
  <p:transition xmlns:p14="http://schemas.microsoft.com/office/powerpoint/2010/main"/>
</p:sldLayout>
</file>

<file path=ppt/slideLayouts/slideLayout25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035550" y="1536700"/>
            <a:ext cx="1466850" cy="6667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35000" y="1536700"/>
            <a:ext cx="4248150" cy="6667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65127987"/>
      </p:ext>
    </p:extLst>
  </p:cSld>
  <p:clrMapOvr>
    <a:masterClrMapping/>
  </p:clrMapOvr>
  <p:transition xmlns:p14="http://schemas.microsoft.com/office/powerpoint/2010/main"/>
</p:sldLayout>
</file>

<file path=ppt/slideLayouts/slideLayout25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191544306"/>
      </p:ext>
    </p:extLst>
  </p:cSld>
  <p:clrMapOvr>
    <a:masterClrMapping/>
  </p:clrMapOvr>
  <p:transition xmlns:p14="http://schemas.microsoft.com/office/powerpoint/2010/main"/>
</p:sldLayout>
</file>

<file path=ppt/slideLayouts/slideLayout2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35231453"/>
      </p:ext>
    </p:extLst>
  </p:cSld>
  <p:clrMapOvr>
    <a:masterClrMapping/>
  </p:clrMapOvr>
  <p:transition xmlns:p14="http://schemas.microsoft.com/office/powerpoint/2010/main"/>
</p:sldLayout>
</file>

<file path=ppt/slideLayouts/slideLayout2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372392680"/>
      </p:ext>
    </p:extLst>
  </p:cSld>
  <p:clrMapOvr>
    <a:masterClrMapping/>
  </p:clrMapOvr>
  <p:transition xmlns:p14="http://schemas.microsoft.com/office/powerpoint/2010/main"/>
</p:sldLayout>
</file>

<file path=ppt/slideLayouts/slideLayout2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35000" y="49022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644900" y="49022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93898411"/>
      </p:ext>
    </p:extLst>
  </p:cSld>
  <p:clrMapOvr>
    <a:masterClrMapping/>
  </p:clrMapOvr>
  <p:transition xmlns:p14="http://schemas.microsoft.com/office/powerpoint/2010/main"/>
</p:sldLayout>
</file>

<file path=ppt/slideLayouts/slideLayout2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6746927"/>
      </p:ext>
    </p:extLst>
  </p:cSld>
  <p:clrMapOvr>
    <a:masterClrMapping/>
  </p:clrMapOvr>
  <p:transition xmlns:p14="http://schemas.microsoft.com/office/powerpoint/2010/main"/>
</p:sldLayout>
</file>

<file path=ppt/slideLayouts/slideLayout2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0715127"/>
      </p:ext>
    </p:extLst>
  </p:cSld>
  <p:clrMapOvr>
    <a:masterClrMapping/>
  </p:clrMapOvr>
  <p:transition xmlns:p14="http://schemas.microsoft.com/office/powerpoint/2010/mai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07856607"/>
      </p:ext>
    </p:extLst>
  </p:cSld>
  <p:clrMapOvr>
    <a:masterClrMapping/>
  </p:clrMapOvr>
  <p:transition xmlns:p14="http://schemas.microsoft.com/office/powerpoint/2010/main"/>
</p:sldLayout>
</file>

<file path=ppt/slideLayouts/slideLayout2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14783868"/>
      </p:ext>
    </p:extLst>
  </p:cSld>
  <p:clrMapOvr>
    <a:masterClrMapping/>
  </p:clrMapOvr>
  <p:transition xmlns:p14="http://schemas.microsoft.com/office/powerpoint/2010/main"/>
</p:sldLayout>
</file>

<file path=ppt/slideLayouts/slideLayout2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00986809"/>
      </p:ext>
    </p:extLst>
  </p:cSld>
  <p:clrMapOvr>
    <a:masterClrMapping/>
  </p:clrMapOvr>
  <p:transition xmlns:p14="http://schemas.microsoft.com/office/powerpoint/2010/main"/>
</p:sldLayout>
</file>

<file path=ppt/slideLayouts/slideLayout2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148734987"/>
      </p:ext>
    </p:extLst>
  </p:cSld>
  <p:clrMapOvr>
    <a:masterClrMapping/>
  </p:clrMapOvr>
  <p:transition xmlns:p14="http://schemas.microsoft.com/office/powerpoint/2010/main"/>
</p:sldLayout>
</file>

<file path=ppt/slideLayouts/slideLayout2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42371963"/>
      </p:ext>
    </p:extLst>
  </p:cSld>
  <p:clrMapOvr>
    <a:masterClrMapping/>
  </p:clrMapOvr>
  <p:transition xmlns:p14="http://schemas.microsoft.com/office/powerpoint/2010/main"/>
</p:sldLayout>
</file>

<file path=ppt/slideLayouts/slideLayout2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035550" y="1536700"/>
            <a:ext cx="1466850" cy="6667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35000" y="1536700"/>
            <a:ext cx="4248150" cy="6667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55410321"/>
      </p:ext>
    </p:extLst>
  </p:cSld>
  <p:clrMapOvr>
    <a:masterClrMapping/>
  </p:clrMapOvr>
  <p:transition xmlns:p14="http://schemas.microsoft.com/office/powerpoint/2010/main"/>
</p:sldLayout>
</file>

<file path=ppt/slideLayouts/slideLayout26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450280308"/>
      </p:ext>
    </p:extLst>
  </p:cSld>
  <p:clrMapOvr>
    <a:masterClrMapping/>
  </p:clrMapOvr>
  <p:transition xmlns:p14="http://schemas.microsoft.com/office/powerpoint/2010/main"/>
</p:sldLayout>
</file>

<file path=ppt/slideLayouts/slideLayout26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06587461"/>
      </p:ext>
    </p:extLst>
  </p:cSld>
  <p:clrMapOvr>
    <a:masterClrMapping/>
  </p:clrMapOvr>
  <p:transition xmlns:p14="http://schemas.microsoft.com/office/powerpoint/2010/main"/>
</p:sldLayout>
</file>

<file path=ppt/slideLayouts/slideLayout26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347933120"/>
      </p:ext>
    </p:extLst>
  </p:cSld>
  <p:clrMapOvr>
    <a:masterClrMapping/>
  </p:clrMapOvr>
  <p:transition xmlns:p14="http://schemas.microsoft.com/office/powerpoint/2010/main"/>
</p:sldLayout>
</file>

<file path=ppt/slideLayouts/slideLayout2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6715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25309093"/>
      </p:ext>
    </p:extLst>
  </p:cSld>
  <p:clrMapOvr>
    <a:masterClrMapping/>
  </p:clrMapOvr>
  <p:transition xmlns:p14="http://schemas.microsoft.com/office/powerpoint/2010/main"/>
</p:sldLayout>
</file>

<file path=ppt/slideLayouts/slideLayout26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65228522"/>
      </p:ext>
    </p:extLst>
  </p:cSld>
  <p:clrMapOvr>
    <a:masterClrMapping/>
  </p:clrMapOvr>
  <p:transition xmlns:p14="http://schemas.microsoft.com/office/powerpoint/2010/mai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06293479"/>
      </p:ext>
    </p:extLst>
  </p:cSld>
  <p:clrMapOvr>
    <a:masterClrMapping/>
  </p:clrMapOvr>
  <p:transition xmlns:p14="http://schemas.microsoft.com/office/powerpoint/2010/main"/>
</p:sldLayout>
</file>

<file path=ppt/slideLayouts/slideLayout27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85895681"/>
      </p:ext>
    </p:extLst>
  </p:cSld>
  <p:clrMapOvr>
    <a:masterClrMapping/>
  </p:clrMapOvr>
  <p:transition xmlns:p14="http://schemas.microsoft.com/office/powerpoint/2010/main"/>
</p:sldLayout>
</file>

<file path=ppt/slideLayouts/slideLayout27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4574401"/>
      </p:ext>
    </p:extLst>
  </p:cSld>
  <p:clrMapOvr>
    <a:masterClrMapping/>
  </p:clrMapOvr>
  <p:transition xmlns:p14="http://schemas.microsoft.com/office/powerpoint/2010/main"/>
</p:sldLayout>
</file>

<file path=ppt/slideLayouts/slideLayout27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019031685"/>
      </p:ext>
    </p:extLst>
  </p:cSld>
  <p:clrMapOvr>
    <a:masterClrMapping/>
  </p:clrMapOvr>
  <p:transition xmlns:p14="http://schemas.microsoft.com/office/powerpoint/2010/main"/>
</p:sldLayout>
</file>

<file path=ppt/slideLayouts/slideLayout27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002119529"/>
      </p:ext>
    </p:extLst>
  </p:cSld>
  <p:clrMapOvr>
    <a:masterClrMapping/>
  </p:clrMapOvr>
  <p:transition xmlns:p14="http://schemas.microsoft.com/office/powerpoint/2010/main"/>
</p:sldLayout>
</file>

<file path=ppt/slideLayouts/slideLayout27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28626738"/>
      </p:ext>
    </p:extLst>
  </p:cSld>
  <p:clrMapOvr>
    <a:masterClrMapping/>
  </p:clrMapOvr>
  <p:transition xmlns:p14="http://schemas.microsoft.com/office/powerpoint/2010/main"/>
</p:sldLayout>
</file>

<file path=ppt/slideLayouts/slideLayout27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5685071"/>
      </p:ext>
    </p:extLst>
  </p:cSld>
  <p:clrMapOvr>
    <a:masterClrMapping/>
  </p:clrMapOvr>
  <p:transition xmlns:p14="http://schemas.microsoft.com/office/powerpoint/2010/main"/>
</p:sldLayout>
</file>

<file path=ppt/slideLayouts/slideLayout27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628656431"/>
      </p:ext>
    </p:extLst>
  </p:cSld>
  <p:clrMapOvr>
    <a:masterClrMapping/>
  </p:clrMapOvr>
  <p:transition xmlns:p14="http://schemas.microsoft.com/office/powerpoint/2010/main"/>
</p:sldLayout>
</file>

<file path=ppt/slideLayouts/slideLayout27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92937772"/>
      </p:ext>
    </p:extLst>
  </p:cSld>
  <p:clrMapOvr>
    <a:masterClrMapping/>
  </p:clrMapOvr>
  <p:transition xmlns:p14="http://schemas.microsoft.com/office/powerpoint/2010/main"/>
</p:sldLayout>
</file>

<file path=ppt/slideLayouts/slideLayout27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820806256"/>
      </p:ext>
    </p:extLst>
  </p:cSld>
  <p:clrMapOvr>
    <a:masterClrMapping/>
  </p:clrMapOvr>
  <p:transition xmlns:p14="http://schemas.microsoft.com/office/powerpoint/2010/main"/>
</p:sldLayout>
</file>

<file path=ppt/slideLayouts/slideLayout27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6715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46870672"/>
      </p:ext>
    </p:extLst>
  </p:cSld>
  <p:clrMapOvr>
    <a:masterClrMapping/>
  </p:clrMapOvr>
  <p:transition xmlns:p14="http://schemas.microsoft.com/office/powerpoint/2010/mai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Tree>
    <p:extLst>
      <p:ext uri="{BB962C8B-B14F-4D97-AF65-F5344CB8AC3E}">
        <p14:creationId xmlns:p14="http://schemas.microsoft.com/office/powerpoint/2010/main" val="3746933124"/>
      </p:ext>
    </p:extLst>
  </p:cSld>
  <p:clrMapOvr>
    <a:masterClrMapping/>
  </p:clrMapOvr>
  <p:transition xmlns:p14="http://schemas.microsoft.com/office/powerpoint/2010/main"/>
</p:sldLayout>
</file>

<file path=ppt/slideLayouts/slideLayout28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85913338"/>
      </p:ext>
    </p:extLst>
  </p:cSld>
  <p:clrMapOvr>
    <a:masterClrMapping/>
  </p:clrMapOvr>
  <p:transition xmlns:p14="http://schemas.microsoft.com/office/powerpoint/2010/main"/>
</p:sldLayout>
</file>

<file path=ppt/slideLayouts/slideLayout28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64358142"/>
      </p:ext>
    </p:extLst>
  </p:cSld>
  <p:clrMapOvr>
    <a:masterClrMapping/>
  </p:clrMapOvr>
  <p:transition xmlns:p14="http://schemas.microsoft.com/office/powerpoint/2010/main"/>
</p:sldLayout>
</file>

<file path=ppt/slideLayouts/slideLayout28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0082178"/>
      </p:ext>
    </p:extLst>
  </p:cSld>
  <p:clrMapOvr>
    <a:masterClrMapping/>
  </p:clrMapOvr>
  <p:transition xmlns:p14="http://schemas.microsoft.com/office/powerpoint/2010/main"/>
</p:sldLayout>
</file>

<file path=ppt/slideLayouts/slideLayout28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03285961"/>
      </p:ext>
    </p:extLst>
  </p:cSld>
  <p:clrMapOvr>
    <a:masterClrMapping/>
  </p:clrMapOvr>
  <p:transition xmlns:p14="http://schemas.microsoft.com/office/powerpoint/2010/main"/>
</p:sldLayout>
</file>

<file path=ppt/slideLayouts/slideLayout28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60255312"/>
      </p:ext>
    </p:extLst>
  </p:cSld>
  <p:clrMapOvr>
    <a:masterClrMapping/>
  </p:clrMapOvr>
  <p:transition xmlns:p14="http://schemas.microsoft.com/office/powerpoint/2010/main"/>
</p:sldLayout>
</file>

<file path=ppt/slideLayouts/slideLayout28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02741036"/>
      </p:ext>
    </p:extLst>
  </p:cSld>
  <p:clrMapOvr>
    <a:masterClrMapping/>
  </p:clrMapOvr>
  <p:transition xmlns:p14="http://schemas.microsoft.com/office/powerpoint/2010/main"/>
</p:sldLayout>
</file>

<file path=ppt/slideLayouts/slideLayout28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5774375"/>
      </p:ext>
    </p:extLst>
  </p:cSld>
  <p:clrMapOvr>
    <a:masterClrMapping/>
  </p:clrMapOvr>
  <p:transition xmlns:p14="http://schemas.microsoft.com/office/powerpoint/2010/main"/>
</p:sldLayout>
</file>

<file path=ppt/slideLayouts/slideLayout28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810333329"/>
      </p:ext>
    </p:extLst>
  </p:cSld>
  <p:clrMapOvr>
    <a:masterClrMapping/>
  </p:clrMapOvr>
  <p:transition xmlns:p14="http://schemas.microsoft.com/office/powerpoint/2010/main"/>
</p:sldLayout>
</file>

<file path=ppt/slideLayouts/slideLayout28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68330364"/>
      </p:ext>
    </p:extLst>
  </p:cSld>
  <p:clrMapOvr>
    <a:masterClrMapping/>
  </p:clrMapOvr>
  <p:transition xmlns:p14="http://schemas.microsoft.com/office/powerpoint/2010/main"/>
</p:sldLayout>
</file>

<file path=ppt/slideLayouts/slideLayout28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07069750"/>
      </p:ext>
    </p:extLst>
  </p:cSld>
  <p:clrMapOvr>
    <a:masterClrMapping/>
  </p:clrMapOvr>
  <p:transition xmlns:p14="http://schemas.microsoft.com/office/powerpoint/2010/mai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733602"/>
      </p:ext>
    </p:extLst>
  </p:cSld>
  <p:clrMapOvr>
    <a:masterClrMapping/>
  </p:clrMapOvr>
  <p:transition xmlns:p14="http://schemas.microsoft.com/office/powerpoint/2010/main"/>
</p:sldLayout>
</file>

<file path=ppt/slideLayouts/slideLayout29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772400" y="2768600"/>
            <a:ext cx="19050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9829800" y="2768600"/>
            <a:ext cx="19050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77510714"/>
      </p:ext>
    </p:extLst>
  </p:cSld>
  <p:clrMapOvr>
    <a:masterClrMapping/>
  </p:clrMapOvr>
  <p:transition xmlns:p14="http://schemas.microsoft.com/office/powerpoint/2010/main"/>
</p:sldLayout>
</file>

<file path=ppt/slideLayouts/slideLayout29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22239513"/>
      </p:ext>
    </p:extLst>
  </p:cSld>
  <p:clrMapOvr>
    <a:masterClrMapping/>
  </p:clrMapOvr>
  <p:transition xmlns:p14="http://schemas.microsoft.com/office/powerpoint/2010/main"/>
</p:sldLayout>
</file>

<file path=ppt/slideLayouts/slideLayout29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06076920"/>
      </p:ext>
    </p:extLst>
  </p:cSld>
  <p:clrMapOvr>
    <a:masterClrMapping/>
  </p:clrMapOvr>
  <p:transition xmlns:p14="http://schemas.microsoft.com/office/powerpoint/2010/main"/>
</p:sldLayout>
</file>

<file path=ppt/slideLayouts/slideLayout29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06685595"/>
      </p:ext>
    </p:extLst>
  </p:cSld>
  <p:clrMapOvr>
    <a:masterClrMapping/>
  </p:clrMapOvr>
  <p:transition xmlns:p14="http://schemas.microsoft.com/office/powerpoint/2010/main"/>
</p:sldLayout>
</file>

<file path=ppt/slideLayouts/slideLayout29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789436627"/>
      </p:ext>
    </p:extLst>
  </p:cSld>
  <p:clrMapOvr>
    <a:masterClrMapping/>
  </p:clrMapOvr>
  <p:transition xmlns:p14="http://schemas.microsoft.com/office/powerpoint/2010/main"/>
</p:sldLayout>
</file>

<file path=ppt/slideLayouts/slideLayout29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241167471"/>
      </p:ext>
    </p:extLst>
  </p:cSld>
  <p:clrMapOvr>
    <a:masterClrMapping/>
  </p:clrMapOvr>
  <p:transition xmlns:p14="http://schemas.microsoft.com/office/powerpoint/2010/main"/>
</p:sldLayout>
</file>

<file path=ppt/slideLayouts/slideLayout29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23965457"/>
      </p:ext>
    </p:extLst>
  </p:cSld>
  <p:clrMapOvr>
    <a:masterClrMapping/>
  </p:clrMapOvr>
  <p:transition xmlns:p14="http://schemas.microsoft.com/office/powerpoint/2010/main"/>
</p:sldLayout>
</file>

<file path=ppt/slideLayouts/slideLayout29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01575218"/>
      </p:ext>
    </p:extLst>
  </p:cSld>
  <p:clrMapOvr>
    <a:masterClrMapping/>
  </p:clrMapOvr>
  <p:transition xmlns:p14="http://schemas.microsoft.com/office/powerpoint/2010/main"/>
</p:sldLayout>
</file>

<file path=ppt/slideLayouts/slideLayout29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426459497"/>
      </p:ext>
    </p:extLst>
  </p:cSld>
  <p:clrMapOvr>
    <a:masterClrMapping/>
  </p:clrMapOvr>
  <p:transition xmlns:p14="http://schemas.microsoft.com/office/powerpoint/2010/main"/>
</p:sldLayout>
</file>

<file path=ppt/slideLayouts/slideLayout29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32505042"/>
      </p:ext>
    </p:extLst>
  </p:cSld>
  <p:clrMapOvr>
    <a:masterClrMapping/>
  </p:clrMapOvr>
  <p:transition xmlns:p14="http://schemas.microsoft.com/office/powerpoint/2010/mai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278090456"/>
      </p:ext>
    </p:extLst>
  </p:cSld>
  <p:clrMapOvr>
    <a:masterClrMapping/>
  </p:clrMapOvr>
  <p:transition xmlns:p14="http://schemas.microsoft.com/office/powerpoint/2010/mai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49459056"/>
      </p:ext>
    </p:extLst>
  </p:cSld>
  <p:clrMapOvr>
    <a:masterClrMapping/>
  </p:clrMapOvr>
  <p:transition xmlns:p14="http://schemas.microsoft.com/office/powerpoint/2010/main"/>
</p:sldLayout>
</file>

<file path=ppt/slideLayouts/slideLayout30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880880526"/>
      </p:ext>
    </p:extLst>
  </p:cSld>
  <p:clrMapOvr>
    <a:masterClrMapping/>
  </p:clrMapOvr>
  <p:transition xmlns:p14="http://schemas.microsoft.com/office/powerpoint/2010/main"/>
</p:sldLayout>
</file>

<file path=ppt/slideLayouts/slideLayout30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5029200"/>
            <a:ext cx="5156200" cy="113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5029200"/>
            <a:ext cx="5156200" cy="113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2255174"/>
      </p:ext>
    </p:extLst>
  </p:cSld>
  <p:clrMapOvr>
    <a:masterClrMapping/>
  </p:clrMapOvr>
  <p:transition xmlns:p14="http://schemas.microsoft.com/office/powerpoint/2010/main"/>
</p:sldLayout>
</file>

<file path=ppt/slideLayouts/slideLayout30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04530082"/>
      </p:ext>
    </p:extLst>
  </p:cSld>
  <p:clrMapOvr>
    <a:masterClrMapping/>
  </p:clrMapOvr>
  <p:transition xmlns:p14="http://schemas.microsoft.com/office/powerpoint/2010/main"/>
</p:sldLayout>
</file>

<file path=ppt/slideLayouts/slideLayout30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99173947"/>
      </p:ext>
    </p:extLst>
  </p:cSld>
  <p:clrMapOvr>
    <a:masterClrMapping/>
  </p:clrMapOvr>
  <p:transition xmlns:p14="http://schemas.microsoft.com/office/powerpoint/2010/main"/>
</p:sldLayout>
</file>

<file path=ppt/slideLayouts/slideLayout30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26916499"/>
      </p:ext>
    </p:extLst>
  </p:cSld>
  <p:clrMapOvr>
    <a:masterClrMapping/>
  </p:clrMapOvr>
  <p:transition xmlns:p14="http://schemas.microsoft.com/office/powerpoint/2010/main"/>
</p:sldLayout>
</file>

<file path=ppt/slideLayouts/slideLayout30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967266419"/>
      </p:ext>
    </p:extLst>
  </p:cSld>
  <p:clrMapOvr>
    <a:masterClrMapping/>
  </p:clrMapOvr>
  <p:transition xmlns:p14="http://schemas.microsoft.com/office/powerpoint/2010/main"/>
</p:sldLayout>
</file>

<file path=ppt/slideLayouts/slideLayout30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96036618"/>
      </p:ext>
    </p:extLst>
  </p:cSld>
  <p:clrMapOvr>
    <a:masterClrMapping/>
  </p:clrMapOvr>
  <p:transition xmlns:p14="http://schemas.microsoft.com/office/powerpoint/2010/main"/>
</p:sldLayout>
</file>

<file path=ppt/slideLayouts/slideLayout30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81445448"/>
      </p:ext>
    </p:extLst>
  </p:cSld>
  <p:clrMapOvr>
    <a:masterClrMapping/>
  </p:clrMapOvr>
  <p:transition xmlns:p14="http://schemas.microsoft.com/office/powerpoint/2010/main"/>
</p:sldLayout>
</file>

<file path=ppt/slideLayouts/slideLayout30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1638300"/>
            <a:ext cx="2616200" cy="452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1638300"/>
            <a:ext cx="7696200" cy="452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02871026"/>
      </p:ext>
    </p:extLst>
  </p:cSld>
  <p:clrMapOvr>
    <a:masterClrMapping/>
  </p:clrMapOvr>
  <p:transition xmlns:p14="http://schemas.microsoft.com/office/powerpoint/2010/main"/>
</p:sldLayout>
</file>

<file path=ppt/slideLayouts/slideLayout30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802711050"/>
      </p:ext>
    </p:extLst>
  </p:cSld>
  <p:clrMapOvr>
    <a:masterClrMapping/>
  </p:clrMapOvr>
  <p:transition xmlns:p14="http://schemas.microsoft.com/office/powerpoint/2010/mai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688706315"/>
      </p:ext>
    </p:extLst>
  </p:cSld>
  <p:clrMapOvr>
    <a:masterClrMapping/>
  </p:clrMapOvr>
  <p:transition xmlns:p14="http://schemas.microsoft.com/office/powerpoint/2010/main"/>
</p:sldLayout>
</file>

<file path=ppt/slideLayouts/slideLayout3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61844641"/>
      </p:ext>
    </p:extLst>
  </p:cSld>
  <p:clrMapOvr>
    <a:masterClrMapping/>
  </p:clrMapOvr>
  <p:transition xmlns:p14="http://schemas.microsoft.com/office/powerpoint/2010/main"/>
</p:sldLayout>
</file>

<file path=ppt/slideLayouts/slideLayout3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371020008"/>
      </p:ext>
    </p:extLst>
  </p:cSld>
  <p:clrMapOvr>
    <a:masterClrMapping/>
  </p:clrMapOvr>
  <p:transition xmlns:p14="http://schemas.microsoft.com/office/powerpoint/2010/main"/>
</p:sldLayout>
</file>

<file path=ppt/slideLayouts/slideLayout3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35000" y="49022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644900" y="49022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89077408"/>
      </p:ext>
    </p:extLst>
  </p:cSld>
  <p:clrMapOvr>
    <a:masterClrMapping/>
  </p:clrMapOvr>
  <p:transition xmlns:p14="http://schemas.microsoft.com/office/powerpoint/2010/main"/>
</p:sldLayout>
</file>

<file path=ppt/slideLayouts/slideLayout3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43405658"/>
      </p:ext>
    </p:extLst>
  </p:cSld>
  <p:clrMapOvr>
    <a:masterClrMapping/>
  </p:clrMapOvr>
  <p:transition xmlns:p14="http://schemas.microsoft.com/office/powerpoint/2010/main"/>
</p:sldLayout>
</file>

<file path=ppt/slideLayouts/slideLayout3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86683476"/>
      </p:ext>
    </p:extLst>
  </p:cSld>
  <p:clrMapOvr>
    <a:masterClrMapping/>
  </p:clrMapOvr>
  <p:transition xmlns:p14="http://schemas.microsoft.com/office/powerpoint/2010/main"/>
</p:sldLayout>
</file>

<file path=ppt/slideLayouts/slideLayout3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4736080"/>
      </p:ext>
    </p:extLst>
  </p:cSld>
  <p:clrMapOvr>
    <a:masterClrMapping/>
  </p:clrMapOvr>
  <p:transition xmlns:p14="http://schemas.microsoft.com/office/powerpoint/2010/main"/>
</p:sldLayout>
</file>

<file path=ppt/slideLayouts/slideLayout3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026677275"/>
      </p:ext>
    </p:extLst>
  </p:cSld>
  <p:clrMapOvr>
    <a:masterClrMapping/>
  </p:clrMapOvr>
  <p:transition xmlns:p14="http://schemas.microsoft.com/office/powerpoint/2010/main"/>
</p:sldLayout>
</file>

<file path=ppt/slideLayouts/slideLayout3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286874772"/>
      </p:ext>
    </p:extLst>
  </p:cSld>
  <p:clrMapOvr>
    <a:masterClrMapping/>
  </p:clrMapOvr>
  <p:transition xmlns:p14="http://schemas.microsoft.com/office/powerpoint/2010/main"/>
</p:sldLayout>
</file>

<file path=ppt/slideLayouts/slideLayout3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85255933"/>
      </p:ext>
    </p:extLst>
  </p:cSld>
  <p:clrMapOvr>
    <a:masterClrMapping/>
  </p:clrMapOvr>
  <p:transition xmlns:p14="http://schemas.microsoft.com/office/powerpoint/2010/main"/>
</p:sldLayout>
</file>

<file path=ppt/slideLayouts/slideLayout3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035550" y="1536700"/>
            <a:ext cx="1466850" cy="6667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35000" y="1536700"/>
            <a:ext cx="4248150" cy="6667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2765431"/>
      </p:ext>
    </p:extLst>
  </p:cSld>
  <p:clrMapOvr>
    <a:masterClrMapping/>
  </p:clrMapOvr>
  <p:transition xmlns:p14="http://schemas.microsoft.com/office/powerpoint/2010/mai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32015035"/>
      </p:ext>
    </p:extLst>
  </p:cSld>
  <p:clrMapOvr>
    <a:masterClrMapping/>
  </p:clrMapOvr>
  <p:transition xmlns:p14="http://schemas.microsoft.com/office/powerpoint/2010/main"/>
</p:sldLayout>
</file>

<file path=ppt/slideLayouts/slideLayout32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567569590"/>
      </p:ext>
    </p:extLst>
  </p:cSld>
  <p:clrMapOvr>
    <a:masterClrMapping/>
  </p:clrMapOvr>
  <p:transition xmlns:p14="http://schemas.microsoft.com/office/powerpoint/2010/main"/>
</p:sldLayout>
</file>

<file path=ppt/slideLayouts/slideLayout3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795612"/>
      </p:ext>
    </p:extLst>
  </p:cSld>
  <p:clrMapOvr>
    <a:masterClrMapping/>
  </p:clrMapOvr>
  <p:transition xmlns:p14="http://schemas.microsoft.com/office/powerpoint/2010/main"/>
</p:sldLayout>
</file>

<file path=ppt/slideLayouts/slideLayout3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798483003"/>
      </p:ext>
    </p:extLst>
  </p:cSld>
  <p:clrMapOvr>
    <a:masterClrMapping/>
  </p:clrMapOvr>
  <p:transition xmlns:p14="http://schemas.microsoft.com/office/powerpoint/2010/main"/>
</p:sldLayout>
</file>

<file path=ppt/slideLayouts/slideLayout3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42771519"/>
      </p:ext>
    </p:extLst>
  </p:cSld>
  <p:clrMapOvr>
    <a:masterClrMapping/>
  </p:clrMapOvr>
  <p:transition xmlns:p14="http://schemas.microsoft.com/office/powerpoint/2010/main"/>
</p:sldLayout>
</file>

<file path=ppt/slideLayouts/slideLayout3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84616803"/>
      </p:ext>
    </p:extLst>
  </p:cSld>
  <p:clrMapOvr>
    <a:masterClrMapping/>
  </p:clrMapOvr>
  <p:transition xmlns:p14="http://schemas.microsoft.com/office/powerpoint/2010/main"/>
</p:sldLayout>
</file>

<file path=ppt/slideLayouts/slideLayout3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57828918"/>
      </p:ext>
    </p:extLst>
  </p:cSld>
  <p:clrMapOvr>
    <a:masterClrMapping/>
  </p:clrMapOvr>
  <p:transition xmlns:p14="http://schemas.microsoft.com/office/powerpoint/2010/main"/>
</p:sldLayout>
</file>

<file path=ppt/slideLayouts/slideLayout3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8034966"/>
      </p:ext>
    </p:extLst>
  </p:cSld>
  <p:clrMapOvr>
    <a:masterClrMapping/>
  </p:clrMapOvr>
  <p:transition xmlns:p14="http://schemas.microsoft.com/office/powerpoint/2010/main"/>
</p:sldLayout>
</file>

<file path=ppt/slideLayouts/slideLayout3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295430474"/>
      </p:ext>
    </p:extLst>
  </p:cSld>
  <p:clrMapOvr>
    <a:masterClrMapping/>
  </p:clrMapOvr>
  <p:transition xmlns:p14="http://schemas.microsoft.com/office/powerpoint/2010/main"/>
</p:sldLayout>
</file>

<file path=ppt/slideLayouts/slideLayout3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78041289"/>
      </p:ext>
    </p:extLst>
  </p:cSld>
  <p:clrMapOvr>
    <a:masterClrMapping/>
  </p:clrMapOvr>
  <p:transition xmlns:p14="http://schemas.microsoft.com/office/powerpoint/2010/main"/>
</p:sldLayout>
</file>

<file path=ppt/slideLayouts/slideLayout32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43520919"/>
      </p:ext>
    </p:extLst>
  </p:cSld>
  <p:clrMapOvr>
    <a:masterClrMapping/>
  </p:clrMapOvr>
  <p:transition xmlns:p14="http://schemas.microsoft.com/office/powerpoint/2010/mai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25"/>
            <a:ext cx="2925762" cy="83216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390525"/>
            <a:ext cx="8624888" cy="83216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9747629"/>
      </p:ext>
    </p:extLst>
  </p:cSld>
  <p:clrMapOvr>
    <a:masterClrMapping/>
  </p:clrMapOvr>
  <p:transition xmlns:p14="http://schemas.microsoft.com/office/powerpoint/2010/main"/>
</p:sldLayout>
</file>

<file path=ppt/slideLayouts/slideLayout3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53691454"/>
      </p:ext>
    </p:extLst>
  </p:cSld>
  <p:clrMapOvr>
    <a:masterClrMapping/>
  </p:clrMapOvr>
  <p:transition xmlns:p14="http://schemas.microsoft.com/office/powerpoint/2010/main"/>
</p:sldLayout>
</file>

<file path=ppt/slideLayouts/slideLayout33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677689002"/>
      </p:ext>
    </p:extLst>
  </p:cSld>
  <p:clrMapOvr>
    <a:masterClrMapping/>
  </p:clrMapOvr>
  <p:transition xmlns:p14="http://schemas.microsoft.com/office/powerpoint/2010/main"/>
</p:sldLayout>
</file>

<file path=ppt/slideLayouts/slideLayout3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20697625"/>
      </p:ext>
    </p:extLst>
  </p:cSld>
  <p:clrMapOvr>
    <a:masterClrMapping/>
  </p:clrMapOvr>
  <p:transition xmlns:p14="http://schemas.microsoft.com/office/powerpoint/2010/main"/>
</p:sldLayout>
</file>

<file path=ppt/slideLayouts/slideLayout33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4022333326"/>
      </p:ext>
    </p:extLst>
  </p:cSld>
  <p:clrMapOvr>
    <a:masterClrMapping/>
  </p:clrMapOvr>
  <p:transition xmlns:p14="http://schemas.microsoft.com/office/powerpoint/2010/main"/>
</p:sldLayout>
</file>

<file path=ppt/slideLayouts/slideLayout3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1270000" y="1270000"/>
            <a:ext cx="5156200" cy="7226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1270000"/>
            <a:ext cx="5156200" cy="7226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11962179"/>
      </p:ext>
    </p:extLst>
  </p:cSld>
  <p:clrMapOvr>
    <a:masterClrMapping/>
  </p:clrMapOvr>
  <p:transition xmlns:p14="http://schemas.microsoft.com/office/powerpoint/2010/main"/>
</p:sldLayout>
</file>

<file path=ppt/slideLayouts/slideLayout33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96921308"/>
      </p:ext>
    </p:extLst>
  </p:cSld>
  <p:clrMapOvr>
    <a:masterClrMapping/>
  </p:clrMapOvr>
  <p:transition xmlns:p14="http://schemas.microsoft.com/office/powerpoint/2010/main"/>
</p:sldLayout>
</file>

<file path=ppt/slideLayouts/slideLayout3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Tree>
    <p:extLst>
      <p:ext uri="{BB962C8B-B14F-4D97-AF65-F5344CB8AC3E}">
        <p14:creationId xmlns:p14="http://schemas.microsoft.com/office/powerpoint/2010/main" val="353805935"/>
      </p:ext>
    </p:extLst>
  </p:cSld>
  <p:clrMapOvr>
    <a:masterClrMapping/>
  </p:clrMapOvr>
  <p:transition xmlns:p14="http://schemas.microsoft.com/office/powerpoint/2010/main"/>
</p:sldLayout>
</file>

<file path=ppt/slideLayouts/slideLayout3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41522811"/>
      </p:ext>
    </p:extLst>
  </p:cSld>
  <p:clrMapOvr>
    <a:masterClrMapping/>
  </p:clrMapOvr>
  <p:transition xmlns:p14="http://schemas.microsoft.com/office/powerpoint/2010/main"/>
</p:sldLayout>
</file>

<file path=ppt/slideLayouts/slideLayout33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416984144"/>
      </p:ext>
    </p:extLst>
  </p:cSld>
  <p:clrMapOvr>
    <a:masterClrMapping/>
  </p:clrMapOvr>
  <p:transition xmlns:p14="http://schemas.microsoft.com/office/powerpoint/2010/main"/>
</p:sldLayout>
</file>

<file path=ppt/slideLayouts/slideLayout33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292248011"/>
      </p:ext>
    </p:extLst>
  </p:cSld>
  <p:clrMapOvr>
    <a:masterClrMapping/>
  </p:clrMapOvr>
  <p:transition xmlns:p14="http://schemas.microsoft.com/office/powerpoint/2010/mai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788774987"/>
      </p:ext>
    </p:extLst>
  </p:cSld>
  <p:clrMapOvr>
    <a:masterClrMapping/>
  </p:clrMapOvr>
  <p:transition xmlns:p14="http://schemas.microsoft.com/office/powerpoint/2010/main"/>
</p:sldLayout>
</file>

<file path=ppt/slideLayouts/slideLayout34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75496844"/>
      </p:ext>
    </p:extLst>
  </p:cSld>
  <p:clrMapOvr>
    <a:masterClrMapping/>
  </p:clrMapOvr>
  <p:transition xmlns:p14="http://schemas.microsoft.com/office/powerpoint/2010/main"/>
</p:sldLayout>
</file>

<file path=ppt/slideLayouts/slideLayout34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25"/>
            <a:ext cx="2925762" cy="81057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390525"/>
            <a:ext cx="8624888" cy="81057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72044183"/>
      </p:ext>
    </p:extLst>
  </p:cSld>
  <p:clrMapOvr>
    <a:masterClrMapping/>
  </p:clrMapOvr>
  <p:transition xmlns:p14="http://schemas.microsoft.com/office/powerpoint/2010/main"/>
</p:sldLayout>
</file>

<file path=ppt/slideLayouts/slideLayout34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186734974"/>
      </p:ext>
    </p:extLst>
  </p:cSld>
  <p:clrMapOvr>
    <a:masterClrMapping/>
  </p:clrMapOvr>
  <p:transition xmlns:p14="http://schemas.microsoft.com/office/powerpoint/2010/main"/>
</p:sldLayout>
</file>

<file path=ppt/slideLayouts/slideLayout3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60923542"/>
      </p:ext>
    </p:extLst>
  </p:cSld>
  <p:clrMapOvr>
    <a:masterClrMapping/>
  </p:clrMapOvr>
  <p:transition xmlns:p14="http://schemas.microsoft.com/office/powerpoint/2010/main"/>
</p:sldLayout>
</file>

<file path=ppt/slideLayouts/slideLayout34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754563985"/>
      </p:ext>
    </p:extLst>
  </p:cSld>
  <p:clrMapOvr>
    <a:masterClrMapping/>
  </p:clrMapOvr>
  <p:transition xmlns:p14="http://schemas.microsoft.com/office/powerpoint/2010/main"/>
</p:sldLayout>
</file>

<file path=ppt/slideLayouts/slideLayout34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1397003"/>
      </p:ext>
    </p:extLst>
  </p:cSld>
  <p:clrMapOvr>
    <a:masterClrMapping/>
  </p:clrMapOvr>
  <p:transition xmlns:p14="http://schemas.microsoft.com/office/powerpoint/2010/main"/>
</p:sldLayout>
</file>

<file path=ppt/slideLayouts/slideLayout34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73530316"/>
      </p:ext>
    </p:extLst>
  </p:cSld>
  <p:clrMapOvr>
    <a:masterClrMapping/>
  </p:clrMapOvr>
  <p:transition xmlns:p14="http://schemas.microsoft.com/office/powerpoint/2010/main"/>
</p:sldLayout>
</file>

<file path=ppt/slideLayouts/slideLayout3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31841637"/>
      </p:ext>
    </p:extLst>
  </p:cSld>
  <p:clrMapOvr>
    <a:masterClrMapping/>
  </p:clrMapOvr>
  <p:transition xmlns:p14="http://schemas.microsoft.com/office/powerpoint/2010/main"/>
</p:sldLayout>
</file>

<file path=ppt/slideLayouts/slideLayout3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1958383"/>
      </p:ext>
    </p:extLst>
  </p:cSld>
  <p:clrMapOvr>
    <a:masterClrMapping/>
  </p:clrMapOvr>
  <p:transition xmlns:p14="http://schemas.microsoft.com/office/powerpoint/2010/main"/>
</p:sldLayout>
</file>

<file path=ppt/slideLayouts/slideLayout34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06610622"/>
      </p:ext>
    </p:extLst>
  </p:cSld>
  <p:clrMapOvr>
    <a:masterClrMapping/>
  </p:clrMapOvr>
  <p:transition xmlns:p14="http://schemas.microsoft.com/office/powerpoint/2010/mai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5072230"/>
      </p:ext>
    </p:extLst>
  </p:cSld>
  <p:clrMapOvr>
    <a:masterClrMapping/>
  </p:clrMapOvr>
  <p:transition xmlns:p14="http://schemas.microsoft.com/office/powerpoint/2010/main"/>
</p:sldLayout>
</file>

<file path=ppt/slideLayouts/slideLayout35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65297283"/>
      </p:ext>
    </p:extLst>
  </p:cSld>
  <p:clrMapOvr>
    <a:masterClrMapping/>
  </p:clrMapOvr>
  <p:transition xmlns:p14="http://schemas.microsoft.com/office/powerpoint/2010/main"/>
</p:sldLayout>
</file>

<file path=ppt/slideLayouts/slideLayout35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49225279"/>
      </p:ext>
    </p:extLst>
  </p:cSld>
  <p:clrMapOvr>
    <a:masterClrMapping/>
  </p:clrMapOvr>
  <p:transition xmlns:p14="http://schemas.microsoft.com/office/powerpoint/2010/main"/>
</p:sldLayout>
</file>

<file path=ppt/slideLayouts/slideLayout35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1206500"/>
            <a:ext cx="2925762" cy="75057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1206500"/>
            <a:ext cx="8624888" cy="75057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67896377"/>
      </p:ext>
    </p:extLst>
  </p:cSld>
  <p:clrMapOvr>
    <a:masterClrMapping/>
  </p:clrMapOvr>
  <p:transition xmlns:p14="http://schemas.microsoft.com/office/powerpoint/2010/main"/>
</p:sldLayout>
</file>

<file path=ppt/slideLayouts/slideLayout35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683196123"/>
      </p:ext>
    </p:extLst>
  </p:cSld>
  <p:clrMapOvr>
    <a:masterClrMapping/>
  </p:clrMapOvr>
  <p:transition xmlns:p14="http://schemas.microsoft.com/office/powerpoint/2010/main"/>
</p:sldLayout>
</file>

<file path=ppt/slideLayouts/slideLayout3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00236787"/>
      </p:ext>
    </p:extLst>
  </p:cSld>
  <p:clrMapOvr>
    <a:masterClrMapping/>
  </p:clrMapOvr>
  <p:transition xmlns:p14="http://schemas.microsoft.com/office/powerpoint/2010/main"/>
</p:sldLayout>
</file>

<file path=ppt/slideLayouts/slideLayout35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093165083"/>
      </p:ext>
    </p:extLst>
  </p:cSld>
  <p:clrMapOvr>
    <a:masterClrMapping/>
  </p:clrMapOvr>
  <p:transition xmlns:p14="http://schemas.microsoft.com/office/powerpoint/2010/main"/>
</p:sldLayout>
</file>

<file path=ppt/slideLayouts/slideLayout35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94908431"/>
      </p:ext>
    </p:extLst>
  </p:cSld>
  <p:clrMapOvr>
    <a:masterClrMapping/>
  </p:clrMapOvr>
  <p:transition xmlns:p14="http://schemas.microsoft.com/office/powerpoint/2010/main"/>
</p:sldLayout>
</file>

<file path=ppt/slideLayouts/slideLayout35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86531242"/>
      </p:ext>
    </p:extLst>
  </p:cSld>
  <p:clrMapOvr>
    <a:masterClrMapping/>
  </p:clrMapOvr>
  <p:transition xmlns:p14="http://schemas.microsoft.com/office/powerpoint/2010/main"/>
</p:sldLayout>
</file>

<file path=ppt/slideLayouts/slideLayout35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6309274"/>
      </p:ext>
    </p:extLst>
  </p:cSld>
  <p:clrMapOvr>
    <a:masterClrMapping/>
  </p:clrMapOvr>
  <p:transition xmlns:p14="http://schemas.microsoft.com/office/powerpoint/2010/main"/>
</p:sldLayout>
</file>

<file path=ppt/slideLayouts/slideLayout3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96159399"/>
      </p:ext>
    </p:extLst>
  </p:cSld>
  <p:clrMapOvr>
    <a:masterClrMapping/>
  </p:clrMapOvr>
  <p:transition xmlns:p14="http://schemas.microsoft.com/office/powerpoint/2010/mai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486564728"/>
      </p:ext>
    </p:extLst>
  </p:cSld>
  <p:clrMapOvr>
    <a:masterClrMapping/>
  </p:clrMapOvr>
  <p:transition xmlns:p14="http://schemas.microsoft.com/office/powerpoint/2010/main"/>
</p:sldLayout>
</file>

<file path=ppt/slideLayouts/slideLayout36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20634729"/>
      </p:ext>
    </p:extLst>
  </p:cSld>
  <p:clrMapOvr>
    <a:masterClrMapping/>
  </p:clrMapOvr>
  <p:transition xmlns:p14="http://schemas.microsoft.com/office/powerpoint/2010/main"/>
</p:sldLayout>
</file>

<file path=ppt/slideLayouts/slideLayout36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186455901"/>
      </p:ext>
    </p:extLst>
  </p:cSld>
  <p:clrMapOvr>
    <a:masterClrMapping/>
  </p:clrMapOvr>
  <p:transition xmlns:p14="http://schemas.microsoft.com/office/powerpoint/2010/main"/>
</p:sldLayout>
</file>

<file path=ppt/slideLayouts/slideLayout36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98118101"/>
      </p:ext>
    </p:extLst>
  </p:cSld>
  <p:clrMapOvr>
    <a:masterClrMapping/>
  </p:clrMapOvr>
  <p:transition xmlns:p14="http://schemas.microsoft.com/office/powerpoint/2010/main"/>
</p:sldLayout>
</file>

<file path=ppt/slideLayouts/slideLayout36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4357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07275474"/>
      </p:ext>
    </p:extLst>
  </p:cSld>
  <p:clrMapOvr>
    <a:masterClrMapping/>
  </p:clrMapOvr>
  <p:transition xmlns:p14="http://schemas.microsoft.com/office/powerpoint/2010/main"/>
</p:sldLayout>
</file>

<file path=ppt/slideLayouts/slideLayout36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717770310"/>
      </p:ext>
    </p:extLst>
  </p:cSld>
  <p:clrMapOvr>
    <a:masterClrMapping/>
  </p:clrMapOvr>
  <p:transition xmlns:p14="http://schemas.microsoft.com/office/powerpoint/2010/main"/>
</p:sldLayout>
</file>

<file path=ppt/slideLayouts/slideLayout36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83097839"/>
      </p:ext>
    </p:extLst>
  </p:cSld>
  <p:clrMapOvr>
    <a:masterClrMapping/>
  </p:clrMapOvr>
  <p:transition xmlns:p14="http://schemas.microsoft.com/office/powerpoint/2010/main"/>
</p:sldLayout>
</file>

<file path=ppt/slideLayouts/slideLayout36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349700281"/>
      </p:ext>
    </p:extLst>
  </p:cSld>
  <p:clrMapOvr>
    <a:masterClrMapping/>
  </p:clrMapOvr>
  <p:transition xmlns:p14="http://schemas.microsoft.com/office/powerpoint/2010/main"/>
</p:sldLayout>
</file>

<file path=ppt/slideLayouts/slideLayout36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79482207"/>
      </p:ext>
    </p:extLst>
  </p:cSld>
  <p:clrMapOvr>
    <a:masterClrMapping/>
  </p:clrMapOvr>
  <p:transition xmlns:p14="http://schemas.microsoft.com/office/powerpoint/2010/main"/>
</p:sldLayout>
</file>

<file path=ppt/slideLayouts/slideLayout36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90298084"/>
      </p:ext>
    </p:extLst>
  </p:cSld>
  <p:clrMapOvr>
    <a:masterClrMapping/>
  </p:clrMapOvr>
  <p:transition xmlns:p14="http://schemas.microsoft.com/office/powerpoint/2010/main"/>
</p:sldLayout>
</file>

<file path=ppt/slideLayouts/slideLayout36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61867229"/>
      </p:ext>
    </p:extLst>
  </p:cSld>
  <p:clrMapOvr>
    <a:masterClrMapping/>
  </p:clrMapOvr>
  <p:transition xmlns:p14="http://schemas.microsoft.com/office/powerpoint/2010/mai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61570417"/>
      </p:ext>
    </p:extLst>
  </p:cSld>
  <p:clrMapOvr>
    <a:masterClrMapping/>
  </p:clrMapOvr>
  <p:transition xmlns:p14="http://schemas.microsoft.com/office/powerpoint/2010/main"/>
</p:sldLayout>
</file>

<file path=ppt/slideLayouts/slideLayout37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9089544"/>
      </p:ext>
    </p:extLst>
  </p:cSld>
  <p:clrMapOvr>
    <a:masterClrMapping/>
  </p:clrMapOvr>
  <p:transition xmlns:p14="http://schemas.microsoft.com/office/powerpoint/2010/main"/>
</p:sldLayout>
</file>

<file path=ppt/slideLayouts/slideLayout37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214444634"/>
      </p:ext>
    </p:extLst>
  </p:cSld>
  <p:clrMapOvr>
    <a:masterClrMapping/>
  </p:clrMapOvr>
  <p:transition xmlns:p14="http://schemas.microsoft.com/office/powerpoint/2010/main"/>
</p:sldLayout>
</file>

<file path=ppt/slideLayouts/slideLayout37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785104807"/>
      </p:ext>
    </p:extLst>
  </p:cSld>
  <p:clrMapOvr>
    <a:masterClrMapping/>
  </p:clrMapOvr>
  <p:transition xmlns:p14="http://schemas.microsoft.com/office/powerpoint/2010/main"/>
</p:sldLayout>
</file>

<file path=ppt/slideLayouts/slideLayout37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91856023"/>
      </p:ext>
    </p:extLst>
  </p:cSld>
  <p:clrMapOvr>
    <a:masterClrMapping/>
  </p:clrMapOvr>
  <p:transition xmlns:p14="http://schemas.microsoft.com/office/powerpoint/2010/main"/>
</p:sldLayout>
</file>

<file path=ppt/slideLayouts/slideLayout37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7913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7913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86735184"/>
      </p:ext>
    </p:extLst>
  </p:cSld>
  <p:clrMapOvr>
    <a:masterClrMapping/>
  </p:clrMapOvr>
  <p:transition xmlns:p14="http://schemas.microsoft.com/office/powerpoint/2010/main"/>
</p:sldLayout>
</file>

<file path=ppt/slideLayouts/slideLayout37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865698580"/>
      </p:ext>
    </p:extLst>
  </p:cSld>
  <p:clrMapOvr>
    <a:masterClrMapping/>
  </p:clrMapOvr>
  <p:transition xmlns:p14="http://schemas.microsoft.com/office/powerpoint/2010/main"/>
</p:sldLayout>
</file>

<file path=ppt/slideLayouts/slideLayout37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08104414"/>
      </p:ext>
    </p:extLst>
  </p:cSld>
  <p:clrMapOvr>
    <a:masterClrMapping/>
  </p:clrMapOvr>
  <p:transition xmlns:p14="http://schemas.microsoft.com/office/powerpoint/2010/main"/>
</p:sldLayout>
</file>

<file path=ppt/slideLayouts/slideLayout37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400400674"/>
      </p:ext>
    </p:extLst>
  </p:cSld>
  <p:clrMapOvr>
    <a:masterClrMapping/>
  </p:clrMapOvr>
  <p:transition xmlns:p14="http://schemas.microsoft.com/office/powerpoint/2010/main"/>
</p:sldLayout>
</file>

<file path=ppt/slideLayouts/slideLayout37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84532993"/>
      </p:ext>
    </p:extLst>
  </p:cSld>
  <p:clrMapOvr>
    <a:masterClrMapping/>
  </p:clrMapOvr>
  <p:transition xmlns:p14="http://schemas.microsoft.com/office/powerpoint/2010/main"/>
</p:sldLayout>
</file>

<file path=ppt/slideLayouts/slideLayout37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09294639"/>
      </p:ext>
    </p:extLst>
  </p:cSld>
  <p:clrMapOvr>
    <a:masterClrMapping/>
  </p:clrMapOvr>
  <p:transition xmlns:p14="http://schemas.microsoft.com/office/powerpoint/2010/mai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26185161"/>
      </p:ext>
    </p:extLst>
  </p:cSld>
  <p:clrMapOvr>
    <a:masterClrMapping/>
  </p:clrMapOvr>
  <p:transition xmlns:p14="http://schemas.microsoft.com/office/powerpoint/2010/main"/>
</p:sldLayout>
</file>

<file path=ppt/slideLayouts/slideLayout38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82099131"/>
      </p:ext>
    </p:extLst>
  </p:cSld>
  <p:clrMapOvr>
    <a:masterClrMapping/>
  </p:clrMapOvr>
  <p:transition xmlns:p14="http://schemas.microsoft.com/office/powerpoint/2010/main"/>
</p:sldLayout>
</file>

<file path=ppt/slideLayouts/slideLayout38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65590648"/>
      </p:ext>
    </p:extLst>
  </p:cSld>
  <p:clrMapOvr>
    <a:masterClrMapping/>
  </p:clrMapOvr>
  <p:transition xmlns:p14="http://schemas.microsoft.com/office/powerpoint/2010/main"/>
</p:sldLayout>
</file>

<file path=ppt/slideLayouts/slideLayout38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57641925"/>
      </p:ext>
    </p:extLst>
  </p:cSld>
  <p:clrMapOvr>
    <a:masterClrMapping/>
  </p:clrMapOvr>
  <p:transition xmlns:p14="http://schemas.microsoft.com/office/powerpoint/2010/main"/>
</p:sldLayout>
</file>

<file path=ppt/slideLayouts/slideLayout38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980443191"/>
      </p:ext>
    </p:extLst>
  </p:cSld>
  <p:clrMapOvr>
    <a:masterClrMapping/>
  </p:clrMapOvr>
  <p:transition xmlns:p14="http://schemas.microsoft.com/office/powerpoint/2010/main"/>
</p:sldLayout>
</file>

<file path=ppt/slideLayouts/slideLayout38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3673037"/>
      </p:ext>
    </p:extLst>
  </p:cSld>
  <p:clrMapOvr>
    <a:masterClrMapping/>
  </p:clrMapOvr>
  <p:transition xmlns:p14="http://schemas.microsoft.com/office/powerpoint/2010/main"/>
</p:sldLayout>
</file>

<file path=ppt/slideLayouts/slideLayout38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7913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7913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72727913"/>
      </p:ext>
    </p:extLst>
  </p:cSld>
  <p:clrMapOvr>
    <a:masterClrMapping/>
  </p:clrMapOvr>
  <p:transition xmlns:p14="http://schemas.microsoft.com/office/powerpoint/2010/main"/>
</p:sldLayout>
</file>

<file path=ppt/slideLayouts/slideLayout38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931473638"/>
      </p:ext>
    </p:extLst>
  </p:cSld>
  <p:clrMapOvr>
    <a:masterClrMapping/>
  </p:clrMapOvr>
  <p:transition xmlns:p14="http://schemas.microsoft.com/office/powerpoint/2010/main"/>
</p:sldLayout>
</file>

<file path=ppt/slideLayouts/slideLayout38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4497608"/>
      </p:ext>
    </p:extLst>
  </p:cSld>
  <p:clrMapOvr>
    <a:masterClrMapping/>
  </p:clrMapOvr>
  <p:transition xmlns:p14="http://schemas.microsoft.com/office/powerpoint/2010/main"/>
</p:sldLayout>
</file>

<file path=ppt/slideLayouts/slideLayout38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112180088"/>
      </p:ext>
    </p:extLst>
  </p:cSld>
  <p:clrMapOvr>
    <a:masterClrMapping/>
  </p:clrMapOvr>
  <p:transition xmlns:p14="http://schemas.microsoft.com/office/powerpoint/2010/main"/>
</p:sldLayout>
</file>

<file path=ppt/slideLayouts/slideLayout38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35000" y="49022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644900" y="49022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39064942"/>
      </p:ext>
    </p:extLst>
  </p:cSld>
  <p:clrMapOvr>
    <a:masterClrMapping/>
  </p:clrMapOvr>
  <p:transition xmlns:p14="http://schemas.microsoft.com/office/powerpoint/2010/mai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78224650"/>
      </p:ext>
    </p:extLst>
  </p:cSld>
  <p:clrMapOvr>
    <a:masterClrMapping/>
  </p:clrMapOvr>
  <p:transition xmlns:p14="http://schemas.microsoft.com/office/powerpoint/2010/main"/>
</p:sldLayout>
</file>

<file path=ppt/slideLayouts/slideLayout39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74658905"/>
      </p:ext>
    </p:extLst>
  </p:cSld>
  <p:clrMapOvr>
    <a:masterClrMapping/>
  </p:clrMapOvr>
  <p:transition xmlns:p14="http://schemas.microsoft.com/office/powerpoint/2010/main"/>
</p:sldLayout>
</file>

<file path=ppt/slideLayouts/slideLayout39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94275903"/>
      </p:ext>
    </p:extLst>
  </p:cSld>
  <p:clrMapOvr>
    <a:masterClrMapping/>
  </p:clrMapOvr>
  <p:transition xmlns:p14="http://schemas.microsoft.com/office/powerpoint/2010/main"/>
</p:sldLayout>
</file>

<file path=ppt/slideLayouts/slideLayout39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0954334"/>
      </p:ext>
    </p:extLst>
  </p:cSld>
  <p:clrMapOvr>
    <a:masterClrMapping/>
  </p:clrMapOvr>
  <p:transition xmlns:p14="http://schemas.microsoft.com/office/powerpoint/2010/main"/>
</p:sldLayout>
</file>

<file path=ppt/slideLayouts/slideLayout39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963359292"/>
      </p:ext>
    </p:extLst>
  </p:cSld>
  <p:clrMapOvr>
    <a:masterClrMapping/>
  </p:clrMapOvr>
  <p:transition xmlns:p14="http://schemas.microsoft.com/office/powerpoint/2010/main"/>
</p:sldLayout>
</file>

<file path=ppt/slideLayouts/slideLayout39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597412726"/>
      </p:ext>
    </p:extLst>
  </p:cSld>
  <p:clrMapOvr>
    <a:masterClrMapping/>
  </p:clrMapOvr>
  <p:transition xmlns:p14="http://schemas.microsoft.com/office/powerpoint/2010/main"/>
</p:sldLayout>
</file>

<file path=ppt/slideLayouts/slideLayout39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92389033"/>
      </p:ext>
    </p:extLst>
  </p:cSld>
  <p:clrMapOvr>
    <a:masterClrMapping/>
  </p:clrMapOvr>
  <p:transition xmlns:p14="http://schemas.microsoft.com/office/powerpoint/2010/main"/>
</p:sldLayout>
</file>

<file path=ppt/slideLayouts/slideLayout39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035550" y="1536700"/>
            <a:ext cx="1466850" cy="6667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35000" y="1536700"/>
            <a:ext cx="4248150" cy="6667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43446845"/>
      </p:ext>
    </p:extLst>
  </p:cSld>
  <p:clrMapOvr>
    <a:masterClrMapping/>
  </p:clrMapOvr>
  <p:transition xmlns:p14="http://schemas.microsoft.com/office/powerpoint/2010/main"/>
</p:sldLayout>
</file>

<file path=ppt/slideLayouts/slideLayout39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502479067"/>
      </p:ext>
    </p:extLst>
  </p:cSld>
  <p:clrMapOvr>
    <a:masterClrMapping/>
  </p:clrMapOvr>
  <p:transition xmlns:p14="http://schemas.microsoft.com/office/powerpoint/2010/main"/>
</p:sldLayout>
</file>

<file path=ppt/slideLayouts/slideLayout39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49354235"/>
      </p:ext>
    </p:extLst>
  </p:cSld>
  <p:clrMapOvr>
    <a:masterClrMapping/>
  </p:clrMapOvr>
  <p:transition xmlns:p14="http://schemas.microsoft.com/office/powerpoint/2010/main"/>
</p:sldLayout>
</file>

<file path=ppt/slideLayouts/slideLayout39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80609161"/>
      </p:ext>
    </p:extLst>
  </p:cSld>
  <p:clrMapOvr>
    <a:masterClrMapping/>
  </p:clrMapOvr>
  <p:transition xmlns:p14="http://schemas.microsoft.com/office/powerpoint/2010/mai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32425600"/>
      </p:ext>
    </p:extLst>
  </p:cSld>
  <p:clrMapOvr>
    <a:masterClrMapping/>
  </p:clrMapOvr>
  <p:transition xmlns:p14="http://schemas.microsoft.com/office/powerpoint/2010/mai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5366875"/>
      </p:ext>
    </p:extLst>
  </p:cSld>
  <p:clrMapOvr>
    <a:masterClrMapping/>
  </p:clrMapOvr>
  <p:transition xmlns:p14="http://schemas.microsoft.com/office/powerpoint/2010/main"/>
</p:sldLayout>
</file>

<file path=ppt/slideLayouts/slideLayout40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35000" y="49022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644900" y="49022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95203754"/>
      </p:ext>
    </p:extLst>
  </p:cSld>
  <p:clrMapOvr>
    <a:masterClrMapping/>
  </p:clrMapOvr>
  <p:transition xmlns:p14="http://schemas.microsoft.com/office/powerpoint/2010/main"/>
</p:sldLayout>
</file>

<file path=ppt/slideLayouts/slideLayout40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22913302"/>
      </p:ext>
    </p:extLst>
  </p:cSld>
  <p:clrMapOvr>
    <a:masterClrMapping/>
  </p:clrMapOvr>
  <p:transition xmlns:p14="http://schemas.microsoft.com/office/powerpoint/2010/main"/>
</p:sldLayout>
</file>

<file path=ppt/slideLayouts/slideLayout40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49254339"/>
      </p:ext>
    </p:extLst>
  </p:cSld>
  <p:clrMapOvr>
    <a:masterClrMapping/>
  </p:clrMapOvr>
  <p:transition xmlns:p14="http://schemas.microsoft.com/office/powerpoint/2010/main"/>
</p:sldLayout>
</file>

<file path=ppt/slideLayouts/slideLayout40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2253552"/>
      </p:ext>
    </p:extLst>
  </p:cSld>
  <p:clrMapOvr>
    <a:masterClrMapping/>
  </p:clrMapOvr>
  <p:transition xmlns:p14="http://schemas.microsoft.com/office/powerpoint/2010/main"/>
</p:sldLayout>
</file>

<file path=ppt/slideLayouts/slideLayout40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083150161"/>
      </p:ext>
    </p:extLst>
  </p:cSld>
  <p:clrMapOvr>
    <a:masterClrMapping/>
  </p:clrMapOvr>
  <p:transition xmlns:p14="http://schemas.microsoft.com/office/powerpoint/2010/main"/>
</p:sldLayout>
</file>

<file path=ppt/slideLayouts/slideLayout40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522867071"/>
      </p:ext>
    </p:extLst>
  </p:cSld>
  <p:clrMapOvr>
    <a:masterClrMapping/>
  </p:clrMapOvr>
  <p:transition xmlns:p14="http://schemas.microsoft.com/office/powerpoint/2010/main"/>
</p:sldLayout>
</file>

<file path=ppt/slideLayouts/slideLayout40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12772272"/>
      </p:ext>
    </p:extLst>
  </p:cSld>
  <p:clrMapOvr>
    <a:masterClrMapping/>
  </p:clrMapOvr>
  <p:transition xmlns:p14="http://schemas.microsoft.com/office/powerpoint/2010/main"/>
</p:sldLayout>
</file>

<file path=ppt/slideLayouts/slideLayout40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035550" y="1536700"/>
            <a:ext cx="1466850" cy="6667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35000" y="1536700"/>
            <a:ext cx="4248150" cy="6667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26051256"/>
      </p:ext>
    </p:extLst>
  </p:cSld>
  <p:clrMapOvr>
    <a:masterClrMapping/>
  </p:clrMapOvr>
  <p:transition xmlns:p14="http://schemas.microsoft.com/office/powerpoint/2010/main"/>
</p:sldLayout>
</file>

<file path=ppt/slideLayouts/slideLayout40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355907249"/>
      </p:ext>
    </p:extLst>
  </p:cSld>
  <p:clrMapOvr>
    <a:masterClrMapping/>
  </p:clrMapOvr>
  <p:transition xmlns:p14="http://schemas.microsoft.com/office/powerpoint/2010/main"/>
</p:sldLayout>
</file>

<file path=ppt/slideLayouts/slideLayout40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78640347"/>
      </p:ext>
    </p:extLst>
  </p:cSld>
  <p:clrMapOvr>
    <a:masterClrMapping/>
  </p:clrMapOvr>
  <p:transition xmlns:p14="http://schemas.microsoft.com/office/powerpoint/2010/mai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673265527"/>
      </p:ext>
    </p:extLst>
  </p:cSld>
  <p:clrMapOvr>
    <a:masterClrMapping/>
  </p:clrMapOvr>
  <p:transition xmlns:p14="http://schemas.microsoft.com/office/powerpoint/2010/main"/>
</p:sldLayout>
</file>

<file path=ppt/slideLayouts/slideLayout4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841774402"/>
      </p:ext>
    </p:extLst>
  </p:cSld>
  <p:clrMapOvr>
    <a:masterClrMapping/>
  </p:clrMapOvr>
  <p:transition xmlns:p14="http://schemas.microsoft.com/office/powerpoint/2010/main"/>
</p:sldLayout>
</file>

<file path=ppt/slideLayouts/slideLayout4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6715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17101207"/>
      </p:ext>
    </p:extLst>
  </p:cSld>
  <p:clrMapOvr>
    <a:masterClrMapping/>
  </p:clrMapOvr>
  <p:transition xmlns:p14="http://schemas.microsoft.com/office/powerpoint/2010/main"/>
</p:sldLayout>
</file>

<file path=ppt/slideLayouts/slideLayout4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60170265"/>
      </p:ext>
    </p:extLst>
  </p:cSld>
  <p:clrMapOvr>
    <a:masterClrMapping/>
  </p:clrMapOvr>
  <p:transition xmlns:p14="http://schemas.microsoft.com/office/powerpoint/2010/main"/>
</p:sldLayout>
</file>

<file path=ppt/slideLayouts/slideLayout4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38825674"/>
      </p:ext>
    </p:extLst>
  </p:cSld>
  <p:clrMapOvr>
    <a:masterClrMapping/>
  </p:clrMapOvr>
  <p:transition xmlns:p14="http://schemas.microsoft.com/office/powerpoint/2010/main"/>
</p:sldLayout>
</file>

<file path=ppt/slideLayouts/slideLayout4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4338781"/>
      </p:ext>
    </p:extLst>
  </p:cSld>
  <p:clrMapOvr>
    <a:masterClrMapping/>
  </p:clrMapOvr>
  <p:transition xmlns:p14="http://schemas.microsoft.com/office/powerpoint/2010/main"/>
</p:sldLayout>
</file>

<file path=ppt/slideLayouts/slideLayout4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801430953"/>
      </p:ext>
    </p:extLst>
  </p:cSld>
  <p:clrMapOvr>
    <a:masterClrMapping/>
  </p:clrMapOvr>
  <p:transition xmlns:p14="http://schemas.microsoft.com/office/powerpoint/2010/main"/>
</p:sldLayout>
</file>

<file path=ppt/slideLayouts/slideLayout4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350600363"/>
      </p:ext>
    </p:extLst>
  </p:cSld>
  <p:clrMapOvr>
    <a:masterClrMapping/>
  </p:clrMapOvr>
  <p:transition xmlns:p14="http://schemas.microsoft.com/office/powerpoint/2010/main"/>
</p:sldLayout>
</file>

<file path=ppt/slideLayouts/slideLayout4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74604033"/>
      </p:ext>
    </p:extLst>
  </p:cSld>
  <p:clrMapOvr>
    <a:masterClrMapping/>
  </p:clrMapOvr>
  <p:transition xmlns:p14="http://schemas.microsoft.com/office/powerpoint/2010/main"/>
</p:sldLayout>
</file>

<file path=ppt/slideLayouts/slideLayout4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94642827"/>
      </p:ext>
    </p:extLst>
  </p:cSld>
  <p:clrMapOvr>
    <a:masterClrMapping/>
  </p:clrMapOvr>
  <p:transition xmlns:p14="http://schemas.microsoft.com/office/powerpoint/2010/main"/>
</p:sldLayout>
</file>

<file path=ppt/slideLayouts/slideLayout4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87588672"/>
      </p:ext>
    </p:extLst>
  </p:cSld>
  <p:clrMapOvr>
    <a:masterClrMapping/>
  </p:clrMapOvr>
  <p:transition xmlns:p14="http://schemas.microsoft.com/office/powerpoint/2010/mai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51190028"/>
      </p:ext>
    </p:extLst>
  </p:cSld>
  <p:clrMapOvr>
    <a:masterClrMapping/>
  </p:clrMapOvr>
  <p:transition xmlns:p14="http://schemas.microsoft.com/office/powerpoint/2010/main"/>
</p:sldLayout>
</file>

<file path=ppt/slideLayouts/slideLayout4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70999846"/>
      </p:ext>
    </p:extLst>
  </p:cSld>
  <p:clrMapOvr>
    <a:masterClrMapping/>
  </p:clrMapOvr>
  <p:transition xmlns:p14="http://schemas.microsoft.com/office/powerpoint/2010/main"/>
</p:sldLayout>
</file>

<file path=ppt/slideLayouts/slideLayout4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523995528"/>
      </p:ext>
    </p:extLst>
  </p:cSld>
  <p:clrMapOvr>
    <a:masterClrMapping/>
  </p:clrMapOvr>
  <p:transition xmlns:p14="http://schemas.microsoft.com/office/powerpoint/2010/main"/>
</p:sldLayout>
</file>

<file path=ppt/slideLayouts/slideLayout4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6715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50242493"/>
      </p:ext>
    </p:extLst>
  </p:cSld>
  <p:clrMapOvr>
    <a:masterClrMapping/>
  </p:clrMapOvr>
  <p:transition xmlns:p14="http://schemas.microsoft.com/office/powerpoint/2010/main"/>
</p:sldLayout>
</file>

<file path=ppt/slideLayouts/slideLayout4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59103575"/>
      </p:ext>
    </p:extLst>
  </p:cSld>
  <p:clrMapOvr>
    <a:masterClrMapping/>
  </p:clrMapOvr>
  <p:transition xmlns:p14="http://schemas.microsoft.com/office/powerpoint/2010/main"/>
</p:sldLayout>
</file>

<file path=ppt/slideLayouts/slideLayout4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642921"/>
      </p:ext>
    </p:extLst>
  </p:cSld>
  <p:clrMapOvr>
    <a:masterClrMapping/>
  </p:clrMapOvr>
  <p:transition xmlns:p14="http://schemas.microsoft.com/office/powerpoint/2010/main"/>
</p:sldLayout>
</file>

<file path=ppt/slideLayouts/slideLayout4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2999265"/>
      </p:ext>
    </p:extLst>
  </p:cSld>
  <p:clrMapOvr>
    <a:masterClrMapping/>
  </p:clrMapOvr>
  <p:transition xmlns:p14="http://schemas.microsoft.com/office/powerpoint/2010/main"/>
</p:sldLayout>
</file>

<file path=ppt/slideLayouts/slideLayout4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890821001"/>
      </p:ext>
    </p:extLst>
  </p:cSld>
  <p:clrMapOvr>
    <a:masterClrMapping/>
  </p:clrMapOvr>
  <p:transition xmlns:p14="http://schemas.microsoft.com/office/powerpoint/2010/main"/>
</p:sldLayout>
</file>

<file path=ppt/slideLayouts/slideLayout4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214208077"/>
      </p:ext>
    </p:extLst>
  </p:cSld>
  <p:clrMapOvr>
    <a:masterClrMapping/>
  </p:clrMapOvr>
  <p:transition xmlns:p14="http://schemas.microsoft.com/office/powerpoint/2010/main"/>
</p:sldLayout>
</file>

<file path=ppt/slideLayouts/slideLayout4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19618604"/>
      </p:ext>
    </p:extLst>
  </p:cSld>
  <p:clrMapOvr>
    <a:masterClrMapping/>
  </p:clrMapOvr>
  <p:transition xmlns:p14="http://schemas.microsoft.com/office/powerpoint/2010/main"/>
</p:sldLayout>
</file>

<file path=ppt/slideLayouts/slideLayout4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30151561"/>
      </p:ext>
    </p:extLst>
  </p:cSld>
  <p:clrMapOvr>
    <a:masterClrMapping/>
  </p:clrMapOvr>
  <p:transition xmlns:p14="http://schemas.microsoft.com/office/powerpoint/2010/mai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15759548"/>
      </p:ext>
    </p:extLst>
  </p:cSld>
  <p:clrMapOvr>
    <a:masterClrMapping/>
  </p:clrMapOvr>
  <p:transition xmlns:p14="http://schemas.microsoft.com/office/powerpoint/2010/main"/>
</p:sldLayout>
</file>

<file path=ppt/slideLayouts/slideLayout43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770883500"/>
      </p:ext>
    </p:extLst>
  </p:cSld>
  <p:clrMapOvr>
    <a:masterClrMapping/>
  </p:clrMapOvr>
  <p:transition xmlns:p14="http://schemas.microsoft.com/office/powerpoint/2010/main"/>
</p:sldLayout>
</file>

<file path=ppt/slideLayouts/slideLayout4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29386337"/>
      </p:ext>
    </p:extLst>
  </p:cSld>
  <p:clrMapOvr>
    <a:masterClrMapping/>
  </p:clrMapOvr>
  <p:transition xmlns:p14="http://schemas.microsoft.com/office/powerpoint/2010/main"/>
</p:sldLayout>
</file>

<file path=ppt/slideLayouts/slideLayout43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347446083"/>
      </p:ext>
    </p:extLst>
  </p:cSld>
  <p:clrMapOvr>
    <a:masterClrMapping/>
  </p:clrMapOvr>
  <p:transition xmlns:p14="http://schemas.microsoft.com/office/powerpoint/2010/main"/>
</p:sldLayout>
</file>

<file path=ppt/slideLayouts/slideLayout4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772400" y="2768600"/>
            <a:ext cx="19050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9829800" y="2768600"/>
            <a:ext cx="19050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69444956"/>
      </p:ext>
    </p:extLst>
  </p:cSld>
  <p:clrMapOvr>
    <a:masterClrMapping/>
  </p:clrMapOvr>
  <p:transition xmlns:p14="http://schemas.microsoft.com/office/powerpoint/2010/main"/>
</p:sldLayout>
</file>

<file path=ppt/slideLayouts/slideLayout43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89721768"/>
      </p:ext>
    </p:extLst>
  </p:cSld>
  <p:clrMapOvr>
    <a:masterClrMapping/>
  </p:clrMapOvr>
  <p:transition xmlns:p14="http://schemas.microsoft.com/office/powerpoint/2010/main"/>
</p:sldLayout>
</file>

<file path=ppt/slideLayouts/slideLayout4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94931013"/>
      </p:ext>
    </p:extLst>
  </p:cSld>
  <p:clrMapOvr>
    <a:masterClrMapping/>
  </p:clrMapOvr>
  <p:transition xmlns:p14="http://schemas.microsoft.com/office/powerpoint/2010/main"/>
</p:sldLayout>
</file>

<file path=ppt/slideLayouts/slideLayout4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9850208"/>
      </p:ext>
    </p:extLst>
  </p:cSld>
  <p:clrMapOvr>
    <a:masterClrMapping/>
  </p:clrMapOvr>
  <p:transition xmlns:p14="http://schemas.microsoft.com/office/powerpoint/2010/main"/>
</p:sldLayout>
</file>

<file path=ppt/slideLayouts/slideLayout43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785694097"/>
      </p:ext>
    </p:extLst>
  </p:cSld>
  <p:clrMapOvr>
    <a:masterClrMapping/>
  </p:clrMapOvr>
  <p:transition xmlns:p14="http://schemas.microsoft.com/office/powerpoint/2010/main"/>
</p:sldLayout>
</file>

<file path=ppt/slideLayouts/slideLayout43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977107914"/>
      </p:ext>
    </p:extLst>
  </p:cSld>
  <p:clrMapOvr>
    <a:masterClrMapping/>
  </p:clrMapOvr>
  <p:transition xmlns:p14="http://schemas.microsoft.com/office/powerpoint/2010/main"/>
</p:sldLayout>
</file>

<file path=ppt/slideLayouts/slideLayout43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09625450"/>
      </p:ext>
    </p:extLst>
  </p:cSld>
  <p:clrMapOvr>
    <a:masterClrMapping/>
  </p:clrMapOvr>
  <p:transition xmlns:p14="http://schemas.microsoft.com/office/powerpoint/2010/mai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5139637"/>
      </p:ext>
    </p:extLst>
  </p:cSld>
  <p:clrMapOvr>
    <a:masterClrMapping/>
  </p:clrMapOvr>
  <p:transition xmlns:p14="http://schemas.microsoft.com/office/powerpoint/2010/main"/>
</p:sldLayout>
</file>

<file path=ppt/slideLayouts/slideLayout44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3711839"/>
      </p:ext>
    </p:extLst>
  </p:cSld>
  <p:clrMapOvr>
    <a:masterClrMapping/>
  </p:clrMapOvr>
  <p:transition xmlns:p14="http://schemas.microsoft.com/office/powerpoint/2010/main"/>
</p:sldLayout>
</file>

<file path=ppt/slideLayouts/slideLayout44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886724665"/>
      </p:ext>
    </p:extLst>
  </p:cSld>
  <p:clrMapOvr>
    <a:masterClrMapping/>
  </p:clrMapOvr>
  <p:transition xmlns:p14="http://schemas.microsoft.com/office/powerpoint/2010/main"/>
</p:sldLayout>
</file>

<file path=ppt/slideLayouts/slideLayout4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86240566"/>
      </p:ext>
    </p:extLst>
  </p:cSld>
  <p:clrMapOvr>
    <a:masterClrMapping/>
  </p:clrMapOvr>
  <p:transition xmlns:p14="http://schemas.microsoft.com/office/powerpoint/2010/main"/>
</p:sldLayout>
</file>

<file path=ppt/slideLayouts/slideLayout44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71755148"/>
      </p:ext>
    </p:extLst>
  </p:cSld>
  <p:clrMapOvr>
    <a:masterClrMapping/>
  </p:clrMapOvr>
  <p:transition xmlns:p14="http://schemas.microsoft.com/office/powerpoint/2010/main"/>
</p:sldLayout>
</file>

<file path=ppt/slideLayouts/slideLayout4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3606800"/>
            <a:ext cx="5156200" cy="113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3606800"/>
            <a:ext cx="5156200" cy="113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90300514"/>
      </p:ext>
    </p:extLst>
  </p:cSld>
  <p:clrMapOvr>
    <a:masterClrMapping/>
  </p:clrMapOvr>
  <p:transition xmlns:p14="http://schemas.microsoft.com/office/powerpoint/2010/main"/>
</p:sldLayout>
</file>

<file path=ppt/slideLayouts/slideLayout44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63973110"/>
      </p:ext>
    </p:extLst>
  </p:cSld>
  <p:clrMapOvr>
    <a:masterClrMapping/>
  </p:clrMapOvr>
  <p:transition xmlns:p14="http://schemas.microsoft.com/office/powerpoint/2010/main"/>
</p:sldLayout>
</file>

<file path=ppt/slideLayouts/slideLayout4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24601526"/>
      </p:ext>
    </p:extLst>
  </p:cSld>
  <p:clrMapOvr>
    <a:masterClrMapping/>
  </p:clrMapOvr>
  <p:transition xmlns:p14="http://schemas.microsoft.com/office/powerpoint/2010/main"/>
</p:sldLayout>
</file>

<file path=ppt/slideLayouts/slideLayout4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08640468"/>
      </p:ext>
    </p:extLst>
  </p:cSld>
  <p:clrMapOvr>
    <a:masterClrMapping/>
  </p:clrMapOvr>
  <p:transition xmlns:p14="http://schemas.microsoft.com/office/powerpoint/2010/main"/>
</p:sldLayout>
</file>

<file path=ppt/slideLayouts/slideLayout44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585901326"/>
      </p:ext>
    </p:extLst>
  </p:cSld>
  <p:clrMapOvr>
    <a:masterClrMapping/>
  </p:clrMapOvr>
  <p:transition xmlns:p14="http://schemas.microsoft.com/office/powerpoint/2010/main"/>
</p:sldLayout>
</file>

<file path=ppt/slideLayouts/slideLayout44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627122241"/>
      </p:ext>
    </p:extLst>
  </p:cSld>
  <p:clrMapOvr>
    <a:masterClrMapping/>
  </p:clrMapOvr>
  <p:transition xmlns:p14="http://schemas.microsoft.com/office/powerpoint/2010/mai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609921701"/>
      </p:ext>
    </p:extLst>
  </p:cSld>
  <p:clrMapOvr>
    <a:masterClrMapping/>
  </p:clrMapOvr>
  <p:transition xmlns:p14="http://schemas.microsoft.com/office/powerpoint/2010/main"/>
</p:sldLayout>
</file>

<file path=ppt/slideLayouts/slideLayout4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58617574"/>
      </p:ext>
    </p:extLst>
  </p:cSld>
  <p:clrMapOvr>
    <a:masterClrMapping/>
  </p:clrMapOvr>
  <p:transition xmlns:p14="http://schemas.microsoft.com/office/powerpoint/2010/main"/>
</p:sldLayout>
</file>

<file path=ppt/slideLayouts/slideLayout4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66700"/>
            <a:ext cx="2616200" cy="4470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66700"/>
            <a:ext cx="7696200" cy="4470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73745696"/>
      </p:ext>
    </p:extLst>
  </p:cSld>
  <p:clrMapOvr>
    <a:masterClrMapping/>
  </p:clrMapOvr>
  <p:transition xmlns:p14="http://schemas.microsoft.com/office/powerpoint/2010/main"/>
</p:sldLayout>
</file>

<file path=ppt/slideLayouts/slideLayout45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05714972"/>
      </p:ext>
    </p:extLst>
  </p:cSld>
  <p:clrMapOvr>
    <a:masterClrMapping/>
  </p:clrMapOvr>
  <p:transition xmlns:p14="http://schemas.microsoft.com/office/powerpoint/2010/main"/>
</p:sldLayout>
</file>

<file path=ppt/slideLayouts/slideLayout4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35325238"/>
      </p:ext>
    </p:extLst>
  </p:cSld>
  <p:clrMapOvr>
    <a:masterClrMapping/>
  </p:clrMapOvr>
  <p:transition xmlns:p14="http://schemas.microsoft.com/office/powerpoint/2010/main"/>
</p:sldLayout>
</file>

<file path=ppt/slideLayouts/slideLayout45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600067185"/>
      </p:ext>
    </p:extLst>
  </p:cSld>
  <p:clrMapOvr>
    <a:masterClrMapping/>
  </p:clrMapOvr>
  <p:transition xmlns:p14="http://schemas.microsoft.com/office/powerpoint/2010/main"/>
</p:sldLayout>
</file>

<file path=ppt/slideLayouts/slideLayout45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35489212"/>
      </p:ext>
    </p:extLst>
  </p:cSld>
  <p:clrMapOvr>
    <a:masterClrMapping/>
  </p:clrMapOvr>
  <p:transition xmlns:p14="http://schemas.microsoft.com/office/powerpoint/2010/main"/>
</p:sldLayout>
</file>

<file path=ppt/slideLayouts/slideLayout45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85762190"/>
      </p:ext>
    </p:extLst>
  </p:cSld>
  <p:clrMapOvr>
    <a:masterClrMapping/>
  </p:clrMapOvr>
  <p:transition xmlns:p14="http://schemas.microsoft.com/office/powerpoint/2010/main"/>
</p:sldLayout>
</file>

<file path=ppt/slideLayouts/slideLayout4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93873144"/>
      </p:ext>
    </p:extLst>
  </p:cSld>
  <p:clrMapOvr>
    <a:masterClrMapping/>
  </p:clrMapOvr>
  <p:transition xmlns:p14="http://schemas.microsoft.com/office/powerpoint/2010/main"/>
</p:sldLayout>
</file>

<file path=ppt/slideLayouts/slideLayout4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2541068"/>
      </p:ext>
    </p:extLst>
  </p:cSld>
  <p:clrMapOvr>
    <a:masterClrMapping/>
  </p:clrMapOvr>
  <p:transition xmlns:p14="http://schemas.microsoft.com/office/powerpoint/2010/main"/>
</p:sldLayout>
</file>

<file path=ppt/slideLayouts/slideLayout45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963604605"/>
      </p:ext>
    </p:extLst>
  </p:cSld>
  <p:clrMapOvr>
    <a:masterClrMapping/>
  </p:clrMapOvr>
  <p:transition xmlns:p14="http://schemas.microsoft.com/office/powerpoint/2010/mai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39558410"/>
      </p:ext>
    </p:extLst>
  </p:cSld>
  <p:clrMapOvr>
    <a:masterClrMapping/>
  </p:clrMapOvr>
  <p:transition xmlns:p14="http://schemas.microsoft.com/office/powerpoint/2010/main"/>
</p:sldLayout>
</file>

<file path=ppt/slideLayouts/slideLayout46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193488974"/>
      </p:ext>
    </p:extLst>
  </p:cSld>
  <p:clrMapOvr>
    <a:masterClrMapping/>
  </p:clrMapOvr>
  <p:transition xmlns:p14="http://schemas.microsoft.com/office/powerpoint/2010/main"/>
</p:sldLayout>
</file>

<file path=ppt/slideLayouts/slideLayout46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24716925"/>
      </p:ext>
    </p:extLst>
  </p:cSld>
  <p:clrMapOvr>
    <a:masterClrMapping/>
  </p:clrMapOvr>
  <p:transition xmlns:p14="http://schemas.microsoft.com/office/powerpoint/2010/main"/>
</p:sldLayout>
</file>

<file path=ppt/slideLayouts/slideLayout46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36143896"/>
      </p:ext>
    </p:extLst>
  </p:cSld>
  <p:clrMapOvr>
    <a:masterClrMapping/>
  </p:clrMapOvr>
  <p:transition xmlns:p14="http://schemas.microsoft.com/office/powerpoint/2010/main"/>
</p:sldLayout>
</file>

<file path=ppt/slideLayouts/slideLayout46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165535401"/>
      </p:ext>
    </p:extLst>
  </p:cSld>
  <p:clrMapOvr>
    <a:masterClrMapping/>
  </p:clrMapOvr>
  <p:transition xmlns:p14="http://schemas.microsoft.com/office/powerpoint/2010/main"/>
</p:sldLayout>
</file>

<file path=ppt/slideLayouts/slideLayout46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90264708"/>
      </p:ext>
    </p:extLst>
  </p:cSld>
  <p:clrMapOvr>
    <a:masterClrMapping/>
  </p:clrMapOvr>
  <p:transition xmlns:p14="http://schemas.microsoft.com/office/powerpoint/2010/main"/>
</p:sldLayout>
</file>

<file path=ppt/slideLayouts/slideLayout46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992497289"/>
      </p:ext>
    </p:extLst>
  </p:cSld>
  <p:clrMapOvr>
    <a:masterClrMapping/>
  </p:clrMapOvr>
  <p:transition xmlns:p14="http://schemas.microsoft.com/office/powerpoint/2010/main"/>
</p:sldLayout>
</file>

<file path=ppt/slideLayouts/slideLayout46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5029200"/>
            <a:ext cx="5156200" cy="113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5029200"/>
            <a:ext cx="5156200" cy="113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624005"/>
      </p:ext>
    </p:extLst>
  </p:cSld>
  <p:clrMapOvr>
    <a:masterClrMapping/>
  </p:clrMapOvr>
  <p:transition xmlns:p14="http://schemas.microsoft.com/office/powerpoint/2010/main"/>
</p:sldLayout>
</file>

<file path=ppt/slideLayouts/slideLayout46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00805966"/>
      </p:ext>
    </p:extLst>
  </p:cSld>
  <p:clrMapOvr>
    <a:masterClrMapping/>
  </p:clrMapOvr>
  <p:transition xmlns:p14="http://schemas.microsoft.com/office/powerpoint/2010/main"/>
</p:sldLayout>
</file>

<file path=ppt/slideLayouts/slideLayout46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26954273"/>
      </p:ext>
    </p:extLst>
  </p:cSld>
  <p:clrMapOvr>
    <a:masterClrMapping/>
  </p:clrMapOvr>
  <p:transition xmlns:p14="http://schemas.microsoft.com/office/powerpoint/2010/main"/>
</p:sldLayout>
</file>

<file path=ppt/slideLayouts/slideLayout46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7388999"/>
      </p:ext>
    </p:extLst>
  </p:cSld>
  <p:clrMapOvr>
    <a:masterClrMapping/>
  </p:clrMapOvr>
  <p:transition xmlns:p14="http://schemas.microsoft.com/office/powerpoint/2010/mai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92091443"/>
      </p:ext>
    </p:extLst>
  </p:cSld>
  <p:clrMapOvr>
    <a:masterClrMapping/>
  </p:clrMapOvr>
  <p:transition xmlns:p14="http://schemas.microsoft.com/office/powerpoint/2010/main"/>
</p:sldLayout>
</file>

<file path=ppt/slideLayouts/slideLayout47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911318459"/>
      </p:ext>
    </p:extLst>
  </p:cSld>
  <p:clrMapOvr>
    <a:masterClrMapping/>
  </p:clrMapOvr>
  <p:transition xmlns:p14="http://schemas.microsoft.com/office/powerpoint/2010/main"/>
</p:sldLayout>
</file>

<file path=ppt/slideLayouts/slideLayout47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770996895"/>
      </p:ext>
    </p:extLst>
  </p:cSld>
  <p:clrMapOvr>
    <a:masterClrMapping/>
  </p:clrMapOvr>
  <p:transition xmlns:p14="http://schemas.microsoft.com/office/powerpoint/2010/main"/>
</p:sldLayout>
</file>

<file path=ppt/slideLayouts/slideLayout47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92263569"/>
      </p:ext>
    </p:extLst>
  </p:cSld>
  <p:clrMapOvr>
    <a:masterClrMapping/>
  </p:clrMapOvr>
  <p:transition xmlns:p14="http://schemas.microsoft.com/office/powerpoint/2010/main"/>
</p:sldLayout>
</file>

<file path=ppt/slideLayouts/slideLayout47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1638300"/>
            <a:ext cx="2616200" cy="452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1638300"/>
            <a:ext cx="7696200" cy="452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08376523"/>
      </p:ext>
    </p:extLst>
  </p:cSld>
  <p:clrMapOvr>
    <a:masterClrMapping/>
  </p:clrMapOvr>
  <p:transition xmlns:p14="http://schemas.microsoft.com/office/powerpoint/2010/main"/>
</p:sldLayout>
</file>

<file path=ppt/slideLayouts/slideLayout47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4028933999"/>
      </p:ext>
    </p:extLst>
  </p:cSld>
  <p:clrMapOvr>
    <a:masterClrMapping/>
  </p:clrMapOvr>
  <p:transition xmlns:p14="http://schemas.microsoft.com/office/powerpoint/2010/main"/>
</p:sldLayout>
</file>

<file path=ppt/slideLayouts/slideLayout47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57061133"/>
      </p:ext>
    </p:extLst>
  </p:cSld>
  <p:clrMapOvr>
    <a:masterClrMapping/>
  </p:clrMapOvr>
  <p:transition xmlns:p14="http://schemas.microsoft.com/office/powerpoint/2010/main"/>
</p:sldLayout>
</file>

<file path=ppt/slideLayouts/slideLayout47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4231932883"/>
      </p:ext>
    </p:extLst>
  </p:cSld>
  <p:clrMapOvr>
    <a:masterClrMapping/>
  </p:clrMapOvr>
  <p:transition xmlns:p14="http://schemas.microsoft.com/office/powerpoint/2010/main"/>
</p:sldLayout>
</file>

<file path=ppt/slideLayouts/slideLayout47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78672863"/>
      </p:ext>
    </p:extLst>
  </p:cSld>
  <p:clrMapOvr>
    <a:masterClrMapping/>
  </p:clrMapOvr>
  <p:transition xmlns:p14="http://schemas.microsoft.com/office/powerpoint/2010/main"/>
</p:sldLayout>
</file>

<file path=ppt/slideLayouts/slideLayout47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57176092"/>
      </p:ext>
    </p:extLst>
  </p:cSld>
  <p:clrMapOvr>
    <a:masterClrMapping/>
  </p:clrMapOvr>
  <p:transition xmlns:p14="http://schemas.microsoft.com/office/powerpoint/2010/main"/>
</p:sldLayout>
</file>

<file path=ppt/slideLayouts/slideLayout47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84562358"/>
      </p:ext>
    </p:extLst>
  </p:cSld>
  <p:clrMapOvr>
    <a:masterClrMapping/>
  </p:clrMapOvr>
  <p:transition xmlns:p14="http://schemas.microsoft.com/office/powerpoint/2010/mai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27100" y="2781300"/>
            <a:ext cx="5499100" cy="6083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81300"/>
            <a:ext cx="5499100" cy="6083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4716872"/>
      </p:ext>
    </p:extLst>
  </p:cSld>
  <p:clrMapOvr>
    <a:masterClrMapping/>
  </p:clrMapOvr>
  <p:transition xmlns:p14="http://schemas.microsoft.com/office/powerpoint/2010/main"/>
</p:sldLayout>
</file>

<file path=ppt/slideLayouts/slideLayout48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5564074"/>
      </p:ext>
    </p:extLst>
  </p:cSld>
  <p:clrMapOvr>
    <a:masterClrMapping/>
  </p:clrMapOvr>
  <p:transition xmlns:p14="http://schemas.microsoft.com/office/powerpoint/2010/main"/>
</p:sldLayout>
</file>

<file path=ppt/slideLayouts/slideLayout48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056206859"/>
      </p:ext>
    </p:extLst>
  </p:cSld>
  <p:clrMapOvr>
    <a:masterClrMapping/>
  </p:clrMapOvr>
  <p:transition xmlns:p14="http://schemas.microsoft.com/office/powerpoint/2010/main"/>
</p:sldLayout>
</file>

<file path=ppt/slideLayouts/slideLayout48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575871511"/>
      </p:ext>
    </p:extLst>
  </p:cSld>
  <p:clrMapOvr>
    <a:masterClrMapping/>
  </p:clrMapOvr>
  <p:transition xmlns:p14="http://schemas.microsoft.com/office/powerpoint/2010/main"/>
</p:sldLayout>
</file>

<file path=ppt/slideLayouts/slideLayout48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81564293"/>
      </p:ext>
    </p:extLst>
  </p:cSld>
  <p:clrMapOvr>
    <a:masterClrMapping/>
  </p:clrMapOvr>
  <p:transition xmlns:p14="http://schemas.microsoft.com/office/powerpoint/2010/main"/>
</p:sldLayout>
</file>

<file path=ppt/slideLayouts/slideLayout48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0792316"/>
      </p:ext>
    </p:extLst>
  </p:cSld>
  <p:clrMapOvr>
    <a:masterClrMapping/>
  </p:clrMapOvr>
  <p:transition xmlns:p14="http://schemas.microsoft.com/office/powerpoint/2010/main"/>
</p:sldLayout>
</file>

<file path=ppt/slideLayouts/slideLayout48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892045491"/>
      </p:ext>
    </p:extLst>
  </p:cSld>
  <p:clrMapOvr>
    <a:masterClrMapping/>
  </p:clrMapOvr>
  <p:transition xmlns:p14="http://schemas.microsoft.com/office/powerpoint/2010/main"/>
</p:sldLayout>
</file>

<file path=ppt/slideLayouts/slideLayout48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04722874"/>
      </p:ext>
    </p:extLst>
  </p:cSld>
  <p:clrMapOvr>
    <a:masterClrMapping/>
  </p:clrMapOvr>
  <p:transition xmlns:p14="http://schemas.microsoft.com/office/powerpoint/2010/main"/>
</p:sldLayout>
</file>

<file path=ppt/slideLayouts/slideLayout48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333980348"/>
      </p:ext>
    </p:extLst>
  </p:cSld>
  <p:clrMapOvr>
    <a:masterClrMapping/>
  </p:clrMapOvr>
  <p:transition xmlns:p14="http://schemas.microsoft.com/office/powerpoint/2010/main"/>
</p:sldLayout>
</file>

<file path=ppt/slideLayouts/slideLayout48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54177855"/>
      </p:ext>
    </p:extLst>
  </p:cSld>
  <p:clrMapOvr>
    <a:masterClrMapping/>
  </p:clrMapOvr>
  <p:transition xmlns:p14="http://schemas.microsoft.com/office/powerpoint/2010/main"/>
</p:sldLayout>
</file>

<file path=ppt/slideLayouts/slideLayout48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0042163"/>
      </p:ext>
    </p:extLst>
  </p:cSld>
  <p:clrMapOvr>
    <a:masterClrMapping/>
  </p:clrMapOvr>
  <p:transition xmlns:p14="http://schemas.microsoft.com/office/powerpoint/2010/mai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15651922"/>
      </p:ext>
    </p:extLst>
  </p:cSld>
  <p:clrMapOvr>
    <a:masterClrMapping/>
  </p:clrMapOvr>
  <p:transition xmlns:p14="http://schemas.microsoft.com/office/powerpoint/2010/main"/>
</p:sldLayout>
</file>

<file path=ppt/slideLayouts/slideLayout49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30448583"/>
      </p:ext>
    </p:extLst>
  </p:cSld>
  <p:clrMapOvr>
    <a:masterClrMapping/>
  </p:clrMapOvr>
  <p:transition xmlns:p14="http://schemas.microsoft.com/office/powerpoint/2010/main"/>
</p:sldLayout>
</file>

<file path=ppt/slideLayouts/slideLayout49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35458056"/>
      </p:ext>
    </p:extLst>
  </p:cSld>
  <p:clrMapOvr>
    <a:masterClrMapping/>
  </p:clrMapOvr>
  <p:transition xmlns:p14="http://schemas.microsoft.com/office/powerpoint/2010/main"/>
</p:sldLayout>
</file>

<file path=ppt/slideLayouts/slideLayout49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844396477"/>
      </p:ext>
    </p:extLst>
  </p:cSld>
  <p:clrMapOvr>
    <a:masterClrMapping/>
  </p:clrMapOvr>
  <p:transition xmlns:p14="http://schemas.microsoft.com/office/powerpoint/2010/main"/>
</p:sldLayout>
</file>

<file path=ppt/slideLayouts/slideLayout49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835238024"/>
      </p:ext>
    </p:extLst>
  </p:cSld>
  <p:clrMapOvr>
    <a:masterClrMapping/>
  </p:clrMapOvr>
  <p:transition xmlns:p14="http://schemas.microsoft.com/office/powerpoint/2010/main"/>
</p:sldLayout>
</file>

<file path=ppt/slideLayouts/slideLayout49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06065597"/>
      </p:ext>
    </p:extLst>
  </p:cSld>
  <p:clrMapOvr>
    <a:masterClrMapping/>
  </p:clrMapOvr>
  <p:transition xmlns:p14="http://schemas.microsoft.com/office/powerpoint/2010/main"/>
</p:sldLayout>
</file>

<file path=ppt/slideLayouts/slideLayout49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4671535"/>
      </p:ext>
    </p:extLst>
  </p:cSld>
  <p:clrMapOvr>
    <a:masterClrMapping/>
  </p:clrMapOvr>
  <p:transition xmlns:p14="http://schemas.microsoft.com/office/powerpoint/2010/main"/>
</p:sldLayout>
</file>

<file path=ppt/slideLayouts/slideLayout49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4265178597"/>
      </p:ext>
    </p:extLst>
  </p:cSld>
  <p:clrMapOvr>
    <a:masterClrMapping/>
  </p:clrMapOvr>
  <p:transition xmlns:p14="http://schemas.microsoft.com/office/powerpoint/2010/main"/>
</p:sldLayout>
</file>

<file path=ppt/slideLayouts/slideLayout49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21269980"/>
      </p:ext>
    </p:extLst>
  </p:cSld>
  <p:clrMapOvr>
    <a:masterClrMapping/>
  </p:clrMapOvr>
  <p:transition xmlns:p14="http://schemas.microsoft.com/office/powerpoint/2010/main"/>
</p:sldLayout>
</file>

<file path=ppt/slideLayouts/slideLayout49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418189484"/>
      </p:ext>
    </p:extLst>
  </p:cSld>
  <p:clrMapOvr>
    <a:masterClrMapping/>
  </p:clrMapOvr>
  <p:transition xmlns:p14="http://schemas.microsoft.com/office/powerpoint/2010/main"/>
</p:sldLayout>
</file>

<file path=ppt/slideLayouts/slideLayout49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62750633"/>
      </p:ext>
    </p:extLst>
  </p:cSld>
  <p:clrMapOvr>
    <a:masterClrMapping/>
  </p:clrMapOvr>
  <p:transition xmlns:p14="http://schemas.microsoft.com/office/powerpoint/2010/mai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87831128"/>
      </p:ext>
    </p:extLst>
  </p:cSld>
  <p:clrMapOvr>
    <a:masterClrMapping/>
  </p:clrMapOvr>
  <p:transition xmlns:p14="http://schemas.microsoft.com/office/powerpoint/2010/mai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3389376"/>
      </p:ext>
    </p:extLst>
  </p:cSld>
  <p:clrMapOvr>
    <a:masterClrMapping/>
  </p:clrMapOvr>
  <p:transition xmlns:p14="http://schemas.microsoft.com/office/powerpoint/2010/main"/>
</p:sldLayout>
</file>

<file path=ppt/slideLayouts/slideLayout50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87117948"/>
      </p:ext>
    </p:extLst>
  </p:cSld>
  <p:clrMapOvr>
    <a:masterClrMapping/>
  </p:clrMapOvr>
  <p:transition xmlns:p14="http://schemas.microsoft.com/office/powerpoint/2010/main"/>
</p:sldLayout>
</file>

<file path=ppt/slideLayouts/slideLayout50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63236607"/>
      </p:ext>
    </p:extLst>
  </p:cSld>
  <p:clrMapOvr>
    <a:masterClrMapping/>
  </p:clrMapOvr>
  <p:transition xmlns:p14="http://schemas.microsoft.com/office/powerpoint/2010/main"/>
</p:sldLayout>
</file>

<file path=ppt/slideLayouts/slideLayout50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26711260"/>
      </p:ext>
    </p:extLst>
  </p:cSld>
  <p:clrMapOvr>
    <a:masterClrMapping/>
  </p:clrMapOvr>
  <p:transition xmlns:p14="http://schemas.microsoft.com/office/powerpoint/2010/main"/>
</p:sldLayout>
</file>

<file path=ppt/slideLayouts/slideLayout50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543908894"/>
      </p:ext>
    </p:extLst>
  </p:cSld>
  <p:clrMapOvr>
    <a:masterClrMapping/>
  </p:clrMapOvr>
  <p:transition xmlns:p14="http://schemas.microsoft.com/office/powerpoint/2010/main"/>
</p:sldLayout>
</file>

<file path=ppt/slideLayouts/slideLayout50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738868005"/>
      </p:ext>
    </p:extLst>
  </p:cSld>
  <p:clrMapOvr>
    <a:masterClrMapping/>
  </p:clrMapOvr>
  <p:transition xmlns:p14="http://schemas.microsoft.com/office/powerpoint/2010/main"/>
</p:sldLayout>
</file>

<file path=ppt/slideLayouts/slideLayout50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3039861"/>
      </p:ext>
    </p:extLst>
  </p:cSld>
  <p:clrMapOvr>
    <a:masterClrMapping/>
  </p:clrMapOvr>
  <p:transition xmlns:p14="http://schemas.microsoft.com/office/powerpoint/2010/main"/>
</p:sldLayout>
</file>

<file path=ppt/slideLayouts/slideLayout50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54000"/>
            <a:ext cx="2925762" cy="8458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54000"/>
            <a:ext cx="8624888" cy="84582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81430316"/>
      </p:ext>
    </p:extLst>
  </p:cSld>
  <p:clrMapOvr>
    <a:masterClrMapping/>
  </p:clrMapOvr>
  <p:transition xmlns:p14="http://schemas.microsoft.com/office/powerpoint/2010/main"/>
</p:sldLayout>
</file>

<file path=ppt/slideLayouts/slideLayout50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644372030"/>
      </p:ext>
    </p:extLst>
  </p:cSld>
  <p:clrMapOvr>
    <a:masterClrMapping/>
  </p:clrMapOvr>
  <p:transition xmlns:p14="http://schemas.microsoft.com/office/powerpoint/2010/main"/>
</p:sldLayout>
</file>

<file path=ppt/slideLayouts/slideLayout50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58883922"/>
      </p:ext>
    </p:extLst>
  </p:cSld>
  <p:clrMapOvr>
    <a:masterClrMapping/>
  </p:clrMapOvr>
  <p:transition xmlns:p14="http://schemas.microsoft.com/office/powerpoint/2010/main"/>
</p:sldLayout>
</file>

<file path=ppt/slideLayouts/slideLayout50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196360503"/>
      </p:ext>
    </p:extLst>
  </p:cSld>
  <p:clrMapOvr>
    <a:masterClrMapping/>
  </p:clrMapOvr>
  <p:transition xmlns:p14="http://schemas.microsoft.com/office/powerpoint/2010/mai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2009893"/>
      </p:ext>
    </p:extLst>
  </p:cSld>
  <p:clrMapOvr>
    <a:masterClrMapping/>
  </p:clrMapOvr>
  <p:transition xmlns:p14="http://schemas.microsoft.com/office/powerpoint/2010/main"/>
</p:sldLayout>
</file>

<file path=ppt/slideLayouts/slideLayout5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06208737"/>
      </p:ext>
    </p:extLst>
  </p:cSld>
  <p:clrMapOvr>
    <a:masterClrMapping/>
  </p:clrMapOvr>
  <p:transition xmlns:p14="http://schemas.microsoft.com/office/powerpoint/2010/main"/>
</p:sldLayout>
</file>

<file path=ppt/slideLayouts/slideLayout5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47497995"/>
      </p:ext>
    </p:extLst>
  </p:cSld>
  <p:clrMapOvr>
    <a:masterClrMapping/>
  </p:clrMapOvr>
  <p:transition xmlns:p14="http://schemas.microsoft.com/office/powerpoint/2010/main"/>
</p:sldLayout>
</file>

<file path=ppt/slideLayouts/slideLayout5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97392478"/>
      </p:ext>
    </p:extLst>
  </p:cSld>
  <p:clrMapOvr>
    <a:masterClrMapping/>
  </p:clrMapOvr>
  <p:transition xmlns:p14="http://schemas.microsoft.com/office/powerpoint/2010/main"/>
</p:sldLayout>
</file>

<file path=ppt/slideLayouts/slideLayout5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7497986"/>
      </p:ext>
    </p:extLst>
  </p:cSld>
  <p:clrMapOvr>
    <a:masterClrMapping/>
  </p:clrMapOvr>
  <p:transition xmlns:p14="http://schemas.microsoft.com/office/powerpoint/2010/main"/>
</p:sldLayout>
</file>

<file path=ppt/slideLayouts/slideLayout5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221668662"/>
      </p:ext>
    </p:extLst>
  </p:cSld>
  <p:clrMapOvr>
    <a:masterClrMapping/>
  </p:clrMapOvr>
  <p:transition xmlns:p14="http://schemas.microsoft.com/office/powerpoint/2010/main"/>
</p:sldLayout>
</file>

<file path=ppt/slideLayouts/slideLayout5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200140693"/>
      </p:ext>
    </p:extLst>
  </p:cSld>
  <p:clrMapOvr>
    <a:masterClrMapping/>
  </p:clrMapOvr>
  <p:transition xmlns:p14="http://schemas.microsoft.com/office/powerpoint/2010/main"/>
</p:sldLayout>
</file>

<file path=ppt/slideLayouts/slideLayout5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07710669"/>
      </p:ext>
    </p:extLst>
  </p:cSld>
  <p:clrMapOvr>
    <a:masterClrMapping/>
  </p:clrMapOvr>
  <p:transition xmlns:p14="http://schemas.microsoft.com/office/powerpoint/2010/main"/>
</p:sldLayout>
</file>

<file path=ppt/slideLayouts/slideLayout5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4357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42892773"/>
      </p:ext>
    </p:extLst>
  </p:cSld>
  <p:clrMapOvr>
    <a:masterClrMapping/>
  </p:clrMapOvr>
  <p:transition xmlns:p14="http://schemas.microsoft.com/office/powerpoint/2010/main"/>
</p:sldLayout>
</file>

<file path=ppt/slideLayouts/slideLayout5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231245432"/>
      </p:ext>
    </p:extLst>
  </p:cSld>
  <p:clrMapOvr>
    <a:masterClrMapping/>
  </p:clrMapOvr>
  <p:transition xmlns:p14="http://schemas.microsoft.com/office/powerpoint/2010/main"/>
</p:sldLayout>
</file>

<file path=ppt/slideLayouts/slideLayout5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64497835"/>
      </p:ext>
    </p:extLst>
  </p:cSld>
  <p:clrMapOvr>
    <a:masterClrMapping/>
  </p:clrMapOvr>
  <p:transition xmlns:p14="http://schemas.microsoft.com/office/powerpoint/2010/mai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78358750"/>
      </p:ext>
    </p:extLst>
  </p:cSld>
  <p:clrMapOvr>
    <a:masterClrMapping/>
  </p:clrMapOvr>
  <p:transition xmlns:p14="http://schemas.microsoft.com/office/powerpoint/2010/main"/>
</p:sldLayout>
</file>

<file path=ppt/slideLayouts/slideLayout5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510539567"/>
      </p:ext>
    </p:extLst>
  </p:cSld>
  <p:clrMapOvr>
    <a:masterClrMapping/>
  </p:clrMapOvr>
  <p:transition xmlns:p14="http://schemas.microsoft.com/office/powerpoint/2010/main"/>
</p:sldLayout>
</file>

<file path=ppt/slideLayouts/slideLayout5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95566395"/>
      </p:ext>
    </p:extLst>
  </p:cSld>
  <p:clrMapOvr>
    <a:masterClrMapping/>
  </p:clrMapOvr>
  <p:transition xmlns:p14="http://schemas.microsoft.com/office/powerpoint/2010/main"/>
</p:sldLayout>
</file>

<file path=ppt/slideLayouts/slideLayout5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92117200"/>
      </p:ext>
    </p:extLst>
  </p:cSld>
  <p:clrMapOvr>
    <a:masterClrMapping/>
  </p:clrMapOvr>
  <p:transition xmlns:p14="http://schemas.microsoft.com/office/powerpoint/2010/main"/>
</p:sldLayout>
</file>

<file path=ppt/slideLayouts/slideLayout5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43201895"/>
      </p:ext>
    </p:extLst>
  </p:cSld>
  <p:clrMapOvr>
    <a:masterClrMapping/>
  </p:clrMapOvr>
  <p:transition xmlns:p14="http://schemas.microsoft.com/office/powerpoint/2010/main"/>
</p:sldLayout>
</file>

<file path=ppt/slideLayouts/slideLayout5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05032057"/>
      </p:ext>
    </p:extLst>
  </p:cSld>
  <p:clrMapOvr>
    <a:masterClrMapping/>
  </p:clrMapOvr>
  <p:transition xmlns:p14="http://schemas.microsoft.com/office/powerpoint/2010/main"/>
</p:sldLayout>
</file>

<file path=ppt/slideLayouts/slideLayout5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401628051"/>
      </p:ext>
    </p:extLst>
  </p:cSld>
  <p:clrMapOvr>
    <a:masterClrMapping/>
  </p:clrMapOvr>
  <p:transition xmlns:p14="http://schemas.microsoft.com/office/powerpoint/2010/main"/>
</p:sldLayout>
</file>

<file path=ppt/slideLayouts/slideLayout5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92535733"/>
      </p:ext>
    </p:extLst>
  </p:cSld>
  <p:clrMapOvr>
    <a:masterClrMapping/>
  </p:clrMapOvr>
  <p:transition xmlns:p14="http://schemas.microsoft.com/office/powerpoint/2010/main"/>
</p:sldLayout>
</file>

<file path=ppt/slideLayouts/slideLayout5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23445250"/>
      </p:ext>
    </p:extLst>
  </p:cSld>
  <p:clrMapOvr>
    <a:masterClrMapping/>
  </p:clrMapOvr>
  <p:transition xmlns:p14="http://schemas.microsoft.com/office/powerpoint/2010/main"/>
</p:sldLayout>
</file>

<file path=ppt/slideLayouts/slideLayout5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7913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7913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11203480"/>
      </p:ext>
    </p:extLst>
  </p:cSld>
  <p:clrMapOvr>
    <a:masterClrMapping/>
  </p:clrMapOvr>
  <p:transition xmlns:p14="http://schemas.microsoft.com/office/powerpoint/2010/main"/>
</p:sldLayout>
</file>

<file path=ppt/slideLayouts/slideLayout5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770359443"/>
      </p:ext>
    </p:extLst>
  </p:cSld>
  <p:clrMapOvr>
    <a:masterClrMapping/>
  </p:clrMapOvr>
  <p:transition xmlns:p14="http://schemas.microsoft.com/office/powerpoint/2010/mai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448683448"/>
      </p:ext>
    </p:extLst>
  </p:cSld>
  <p:clrMapOvr>
    <a:masterClrMapping/>
  </p:clrMapOvr>
  <p:transition xmlns:p14="http://schemas.microsoft.com/office/powerpoint/2010/main"/>
</p:sldLayout>
</file>

<file path=ppt/slideLayouts/slideLayout5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84470642"/>
      </p:ext>
    </p:extLst>
  </p:cSld>
  <p:clrMapOvr>
    <a:masterClrMapping/>
  </p:clrMapOvr>
  <p:transition xmlns:p14="http://schemas.microsoft.com/office/powerpoint/2010/main"/>
</p:sldLayout>
</file>

<file path=ppt/slideLayouts/slideLayout5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287091689"/>
      </p:ext>
    </p:extLst>
  </p:cSld>
  <p:clrMapOvr>
    <a:masterClrMapping/>
  </p:clrMapOvr>
  <p:transition xmlns:p14="http://schemas.microsoft.com/office/powerpoint/2010/main"/>
</p:sldLayout>
</file>

<file path=ppt/slideLayouts/slideLayout5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32056312"/>
      </p:ext>
    </p:extLst>
  </p:cSld>
  <p:clrMapOvr>
    <a:masterClrMapping/>
  </p:clrMapOvr>
  <p:transition xmlns:p14="http://schemas.microsoft.com/office/powerpoint/2010/main"/>
</p:sldLayout>
</file>

<file path=ppt/slideLayouts/slideLayout5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22747072"/>
      </p:ext>
    </p:extLst>
  </p:cSld>
  <p:clrMapOvr>
    <a:masterClrMapping/>
  </p:clrMapOvr>
  <p:transition xmlns:p14="http://schemas.microsoft.com/office/powerpoint/2010/main"/>
</p:sldLayout>
</file>

<file path=ppt/slideLayouts/slideLayout5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48704272"/>
      </p:ext>
    </p:extLst>
  </p:cSld>
  <p:clrMapOvr>
    <a:masterClrMapping/>
  </p:clrMapOvr>
  <p:transition xmlns:p14="http://schemas.microsoft.com/office/powerpoint/2010/main"/>
</p:sldLayout>
</file>

<file path=ppt/slideLayouts/slideLayout5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8664477"/>
      </p:ext>
    </p:extLst>
  </p:cSld>
  <p:clrMapOvr>
    <a:masterClrMapping/>
  </p:clrMapOvr>
  <p:transition xmlns:p14="http://schemas.microsoft.com/office/powerpoint/2010/main"/>
</p:sldLayout>
</file>

<file path=ppt/slideLayouts/slideLayout5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531760700"/>
      </p:ext>
    </p:extLst>
  </p:cSld>
  <p:clrMapOvr>
    <a:masterClrMapping/>
  </p:clrMapOvr>
  <p:transition xmlns:p14="http://schemas.microsoft.com/office/powerpoint/2010/main"/>
</p:sldLayout>
</file>

<file path=ppt/slideLayouts/slideLayout5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160243371"/>
      </p:ext>
    </p:extLst>
  </p:cSld>
  <p:clrMapOvr>
    <a:masterClrMapping/>
  </p:clrMapOvr>
  <p:transition xmlns:p14="http://schemas.microsoft.com/office/powerpoint/2010/main"/>
</p:sldLayout>
</file>

<file path=ppt/slideLayouts/slideLayout5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65347358"/>
      </p:ext>
    </p:extLst>
  </p:cSld>
  <p:clrMapOvr>
    <a:masterClrMapping/>
  </p:clrMapOvr>
  <p:transition xmlns:p14="http://schemas.microsoft.com/office/powerpoint/2010/main"/>
</p:sldLayout>
</file>

<file path=ppt/slideLayouts/slideLayout5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7913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7913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05873345"/>
      </p:ext>
    </p:extLst>
  </p:cSld>
  <p:clrMapOvr>
    <a:masterClrMapping/>
  </p:clrMapOvr>
  <p:transition xmlns:p14="http://schemas.microsoft.com/office/powerpoint/2010/mai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80859571"/>
      </p:ext>
    </p:extLst>
  </p:cSld>
  <p:clrMapOvr>
    <a:masterClrMapping/>
  </p:clrMapOvr>
  <p:transition xmlns:p14="http://schemas.microsoft.com/office/powerpoint/2010/main"/>
</p:sldLayout>
</file>

<file path=ppt/slideLayouts/slideLayout54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220300237"/>
      </p:ext>
    </p:extLst>
  </p:cSld>
  <p:clrMapOvr>
    <a:masterClrMapping/>
  </p:clrMapOvr>
  <p:transition xmlns:p14="http://schemas.microsoft.com/office/powerpoint/2010/main"/>
</p:sldLayout>
</file>

<file path=ppt/slideLayouts/slideLayout5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30636846"/>
      </p:ext>
    </p:extLst>
  </p:cSld>
  <p:clrMapOvr>
    <a:masterClrMapping/>
  </p:clrMapOvr>
  <p:transition xmlns:p14="http://schemas.microsoft.com/office/powerpoint/2010/main"/>
</p:sldLayout>
</file>

<file path=ppt/slideLayouts/slideLayout54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424748986"/>
      </p:ext>
    </p:extLst>
  </p:cSld>
  <p:clrMapOvr>
    <a:masterClrMapping/>
  </p:clrMapOvr>
  <p:transition xmlns:p14="http://schemas.microsoft.com/office/powerpoint/2010/main"/>
</p:sldLayout>
</file>

<file path=ppt/slideLayouts/slideLayout54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35000" y="49022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644900" y="49022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21258264"/>
      </p:ext>
    </p:extLst>
  </p:cSld>
  <p:clrMapOvr>
    <a:masterClrMapping/>
  </p:clrMapOvr>
  <p:transition xmlns:p14="http://schemas.microsoft.com/office/powerpoint/2010/main"/>
</p:sldLayout>
</file>

<file path=ppt/slideLayouts/slideLayout54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04132790"/>
      </p:ext>
    </p:extLst>
  </p:cSld>
  <p:clrMapOvr>
    <a:masterClrMapping/>
  </p:clrMapOvr>
  <p:transition xmlns:p14="http://schemas.microsoft.com/office/powerpoint/2010/main"/>
</p:sldLayout>
</file>

<file path=ppt/slideLayouts/slideLayout54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82237492"/>
      </p:ext>
    </p:extLst>
  </p:cSld>
  <p:clrMapOvr>
    <a:masterClrMapping/>
  </p:clrMapOvr>
  <p:transition xmlns:p14="http://schemas.microsoft.com/office/powerpoint/2010/main"/>
</p:sldLayout>
</file>

<file path=ppt/slideLayouts/slideLayout54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8152045"/>
      </p:ext>
    </p:extLst>
  </p:cSld>
  <p:clrMapOvr>
    <a:masterClrMapping/>
  </p:clrMapOvr>
  <p:transition xmlns:p14="http://schemas.microsoft.com/office/powerpoint/2010/main"/>
</p:sldLayout>
</file>

<file path=ppt/slideLayouts/slideLayout54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184870304"/>
      </p:ext>
    </p:extLst>
  </p:cSld>
  <p:clrMapOvr>
    <a:masterClrMapping/>
  </p:clrMapOvr>
  <p:transition xmlns:p14="http://schemas.microsoft.com/office/powerpoint/2010/main"/>
</p:sldLayout>
</file>

<file path=ppt/slideLayouts/slideLayout54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162014885"/>
      </p:ext>
    </p:extLst>
  </p:cSld>
  <p:clrMapOvr>
    <a:masterClrMapping/>
  </p:clrMapOvr>
  <p:transition xmlns:p14="http://schemas.microsoft.com/office/powerpoint/2010/main"/>
</p:sldLayout>
</file>

<file path=ppt/slideLayouts/slideLayout54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86355997"/>
      </p:ext>
    </p:extLst>
  </p:cSld>
  <p:clrMapOvr>
    <a:masterClrMapping/>
  </p:clrMapOvr>
  <p:transition xmlns:p14="http://schemas.microsoft.com/office/powerpoint/2010/mai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0050" y="254000"/>
            <a:ext cx="2787650" cy="8610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27100" y="254000"/>
            <a:ext cx="8210550" cy="8610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076918"/>
      </p:ext>
    </p:extLst>
  </p:cSld>
  <p:clrMapOvr>
    <a:masterClrMapping/>
  </p:clrMapOvr>
  <p:transition xmlns:p14="http://schemas.microsoft.com/office/powerpoint/2010/main"/>
</p:sldLayout>
</file>

<file path=ppt/slideLayouts/slideLayout55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035550" y="1536700"/>
            <a:ext cx="1466850" cy="6667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35000" y="1536700"/>
            <a:ext cx="4248150" cy="6667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84157362"/>
      </p:ext>
    </p:extLst>
  </p:cSld>
  <p:clrMapOvr>
    <a:masterClrMapping/>
  </p:clrMapOvr>
  <p:transition xmlns:p14="http://schemas.microsoft.com/office/powerpoint/2010/main"/>
</p:sldLayout>
</file>

<file path=ppt/slideLayouts/slideLayout55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722781333"/>
      </p:ext>
    </p:extLst>
  </p:cSld>
  <p:clrMapOvr>
    <a:masterClrMapping/>
  </p:clrMapOvr>
  <p:transition xmlns:p14="http://schemas.microsoft.com/office/powerpoint/2010/main"/>
</p:sldLayout>
</file>

<file path=ppt/slideLayouts/slideLayout55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93967192"/>
      </p:ext>
    </p:extLst>
  </p:cSld>
  <p:clrMapOvr>
    <a:masterClrMapping/>
  </p:clrMapOvr>
  <p:transition xmlns:p14="http://schemas.microsoft.com/office/powerpoint/2010/main"/>
</p:sldLayout>
</file>

<file path=ppt/slideLayouts/slideLayout55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503508389"/>
      </p:ext>
    </p:extLst>
  </p:cSld>
  <p:clrMapOvr>
    <a:masterClrMapping/>
  </p:clrMapOvr>
  <p:transition xmlns:p14="http://schemas.microsoft.com/office/powerpoint/2010/main"/>
</p:sldLayout>
</file>

<file path=ppt/slideLayouts/slideLayout55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35000" y="49022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644900" y="49022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17839319"/>
      </p:ext>
    </p:extLst>
  </p:cSld>
  <p:clrMapOvr>
    <a:masterClrMapping/>
  </p:clrMapOvr>
  <p:transition xmlns:p14="http://schemas.microsoft.com/office/powerpoint/2010/main"/>
</p:sldLayout>
</file>

<file path=ppt/slideLayouts/slideLayout55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99707713"/>
      </p:ext>
    </p:extLst>
  </p:cSld>
  <p:clrMapOvr>
    <a:masterClrMapping/>
  </p:clrMapOvr>
  <p:transition xmlns:p14="http://schemas.microsoft.com/office/powerpoint/2010/main"/>
</p:sldLayout>
</file>

<file path=ppt/slideLayouts/slideLayout55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90620096"/>
      </p:ext>
    </p:extLst>
  </p:cSld>
  <p:clrMapOvr>
    <a:masterClrMapping/>
  </p:clrMapOvr>
  <p:transition xmlns:p14="http://schemas.microsoft.com/office/powerpoint/2010/main"/>
</p:sldLayout>
</file>

<file path=ppt/slideLayouts/slideLayout55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2435683"/>
      </p:ext>
    </p:extLst>
  </p:cSld>
  <p:clrMapOvr>
    <a:masterClrMapping/>
  </p:clrMapOvr>
  <p:transition xmlns:p14="http://schemas.microsoft.com/office/powerpoint/2010/main"/>
</p:sldLayout>
</file>

<file path=ppt/slideLayouts/slideLayout55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595790395"/>
      </p:ext>
    </p:extLst>
  </p:cSld>
  <p:clrMapOvr>
    <a:masterClrMapping/>
  </p:clrMapOvr>
  <p:transition xmlns:p14="http://schemas.microsoft.com/office/powerpoint/2010/main"/>
</p:sldLayout>
</file>

<file path=ppt/slideLayouts/slideLayout55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009429367"/>
      </p:ext>
    </p:extLst>
  </p:cSld>
  <p:clrMapOvr>
    <a:masterClrMapping/>
  </p:clrMapOvr>
  <p:transition xmlns:p14="http://schemas.microsoft.com/office/powerpoint/2010/mai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342139291"/>
      </p:ext>
    </p:extLst>
  </p:cSld>
  <p:clrMapOvr>
    <a:masterClrMapping/>
  </p:clrMapOvr>
  <p:transition xmlns:p14="http://schemas.microsoft.com/office/powerpoint/2010/main"/>
</p:sldLayout>
</file>

<file path=ppt/slideLayouts/slideLayout56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64617803"/>
      </p:ext>
    </p:extLst>
  </p:cSld>
  <p:clrMapOvr>
    <a:masterClrMapping/>
  </p:clrMapOvr>
  <p:transition xmlns:p14="http://schemas.microsoft.com/office/powerpoint/2010/main"/>
</p:sldLayout>
</file>

<file path=ppt/slideLayouts/slideLayout56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035550" y="1536700"/>
            <a:ext cx="1466850" cy="6667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35000" y="1536700"/>
            <a:ext cx="4248150" cy="6667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94922200"/>
      </p:ext>
    </p:extLst>
  </p:cSld>
  <p:clrMapOvr>
    <a:masterClrMapping/>
  </p:clrMapOvr>
  <p:transition xmlns:p14="http://schemas.microsoft.com/office/powerpoint/2010/main"/>
</p:sldLayout>
</file>

<file path=ppt/slideLayouts/slideLayout56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256102038"/>
      </p:ext>
    </p:extLst>
  </p:cSld>
  <p:clrMapOvr>
    <a:masterClrMapping/>
  </p:clrMapOvr>
  <p:transition xmlns:p14="http://schemas.microsoft.com/office/powerpoint/2010/main"/>
</p:sldLayout>
</file>

<file path=ppt/slideLayouts/slideLayout56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15709461"/>
      </p:ext>
    </p:extLst>
  </p:cSld>
  <p:clrMapOvr>
    <a:masterClrMapping/>
  </p:clrMapOvr>
  <p:transition xmlns:p14="http://schemas.microsoft.com/office/powerpoint/2010/main"/>
</p:sldLayout>
</file>

<file path=ppt/slideLayouts/slideLayout56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866354197"/>
      </p:ext>
    </p:extLst>
  </p:cSld>
  <p:clrMapOvr>
    <a:masterClrMapping/>
  </p:clrMapOvr>
  <p:transition xmlns:p14="http://schemas.microsoft.com/office/powerpoint/2010/main"/>
</p:sldLayout>
</file>

<file path=ppt/slideLayouts/slideLayout56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6715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79543012"/>
      </p:ext>
    </p:extLst>
  </p:cSld>
  <p:clrMapOvr>
    <a:masterClrMapping/>
  </p:clrMapOvr>
  <p:transition xmlns:p14="http://schemas.microsoft.com/office/powerpoint/2010/main"/>
</p:sldLayout>
</file>

<file path=ppt/slideLayouts/slideLayout56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94214909"/>
      </p:ext>
    </p:extLst>
  </p:cSld>
  <p:clrMapOvr>
    <a:masterClrMapping/>
  </p:clrMapOvr>
  <p:transition xmlns:p14="http://schemas.microsoft.com/office/powerpoint/2010/main"/>
</p:sldLayout>
</file>

<file path=ppt/slideLayouts/slideLayout56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70992114"/>
      </p:ext>
    </p:extLst>
  </p:cSld>
  <p:clrMapOvr>
    <a:masterClrMapping/>
  </p:clrMapOvr>
  <p:transition xmlns:p14="http://schemas.microsoft.com/office/powerpoint/2010/main"/>
</p:sldLayout>
</file>

<file path=ppt/slideLayouts/slideLayout56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96032650"/>
      </p:ext>
    </p:extLst>
  </p:cSld>
  <p:clrMapOvr>
    <a:masterClrMapping/>
  </p:clrMapOvr>
  <p:transition xmlns:p14="http://schemas.microsoft.com/office/powerpoint/2010/main"/>
</p:sldLayout>
</file>

<file path=ppt/slideLayouts/slideLayout56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77933526"/>
      </p:ext>
    </p:extLst>
  </p:cSld>
  <p:clrMapOvr>
    <a:masterClrMapping/>
  </p:clrMapOvr>
  <p:transition xmlns:p14="http://schemas.microsoft.com/office/powerpoint/2010/mai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49672086"/>
      </p:ext>
    </p:extLst>
  </p:cSld>
  <p:clrMapOvr>
    <a:masterClrMapping/>
  </p:clrMapOvr>
  <p:transition xmlns:p14="http://schemas.microsoft.com/office/powerpoint/2010/main"/>
</p:sldLayout>
</file>

<file path=ppt/slideLayouts/slideLayout57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79554998"/>
      </p:ext>
    </p:extLst>
  </p:cSld>
  <p:clrMapOvr>
    <a:masterClrMapping/>
  </p:clrMapOvr>
  <p:transition xmlns:p14="http://schemas.microsoft.com/office/powerpoint/2010/main"/>
</p:sldLayout>
</file>

<file path=ppt/slideLayouts/slideLayout57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6265797"/>
      </p:ext>
    </p:extLst>
  </p:cSld>
  <p:clrMapOvr>
    <a:masterClrMapping/>
  </p:clrMapOvr>
  <p:transition xmlns:p14="http://schemas.microsoft.com/office/powerpoint/2010/main"/>
</p:sldLayout>
</file>

<file path=ppt/slideLayouts/slideLayout57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19966553"/>
      </p:ext>
    </p:extLst>
  </p:cSld>
  <p:clrMapOvr>
    <a:masterClrMapping/>
  </p:clrMapOvr>
  <p:transition xmlns:p14="http://schemas.microsoft.com/office/powerpoint/2010/main"/>
</p:sldLayout>
</file>

<file path=ppt/slideLayouts/slideLayout57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293918779"/>
      </p:ext>
    </p:extLst>
  </p:cSld>
  <p:clrMapOvr>
    <a:masterClrMapping/>
  </p:clrMapOvr>
  <p:transition xmlns:p14="http://schemas.microsoft.com/office/powerpoint/2010/main"/>
</p:sldLayout>
</file>

<file path=ppt/slideLayouts/slideLayout57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92367289"/>
      </p:ext>
    </p:extLst>
  </p:cSld>
  <p:clrMapOvr>
    <a:masterClrMapping/>
  </p:clrMapOvr>
  <p:transition xmlns:p14="http://schemas.microsoft.com/office/powerpoint/2010/main"/>
</p:sldLayout>
</file>

<file path=ppt/slideLayouts/slideLayout57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911539376"/>
      </p:ext>
    </p:extLst>
  </p:cSld>
  <p:clrMapOvr>
    <a:masterClrMapping/>
  </p:clrMapOvr>
  <p:transition xmlns:p14="http://schemas.microsoft.com/office/powerpoint/2010/main"/>
</p:sldLayout>
</file>

<file path=ppt/slideLayouts/slideLayout57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6715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59215033"/>
      </p:ext>
    </p:extLst>
  </p:cSld>
  <p:clrMapOvr>
    <a:masterClrMapping/>
  </p:clrMapOvr>
  <p:transition xmlns:p14="http://schemas.microsoft.com/office/powerpoint/2010/main"/>
</p:sldLayout>
</file>

<file path=ppt/slideLayouts/slideLayout57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76612196"/>
      </p:ext>
    </p:extLst>
  </p:cSld>
  <p:clrMapOvr>
    <a:masterClrMapping/>
  </p:clrMapOvr>
  <p:transition xmlns:p14="http://schemas.microsoft.com/office/powerpoint/2010/main"/>
</p:sldLayout>
</file>

<file path=ppt/slideLayouts/slideLayout5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20358251"/>
      </p:ext>
    </p:extLst>
  </p:cSld>
  <p:clrMapOvr>
    <a:masterClrMapping/>
  </p:clrMapOvr>
  <p:transition xmlns:p14="http://schemas.microsoft.com/office/powerpoint/2010/main"/>
</p:sldLayout>
</file>

<file path=ppt/slideLayouts/slideLayout5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1294845"/>
      </p:ext>
    </p:extLst>
  </p:cSld>
  <p:clrMapOvr>
    <a:masterClrMapping/>
  </p:clrMapOvr>
  <p:transition xmlns:p14="http://schemas.microsoft.com/office/powerpoint/2010/mai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160273704"/>
      </p:ext>
    </p:extLst>
  </p:cSld>
  <p:clrMapOvr>
    <a:masterClrMapping/>
  </p:clrMapOvr>
  <p:transition xmlns:p14="http://schemas.microsoft.com/office/powerpoint/2010/main"/>
</p:sldLayout>
</file>

<file path=ppt/slideLayouts/slideLayout58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266919585"/>
      </p:ext>
    </p:extLst>
  </p:cSld>
  <p:clrMapOvr>
    <a:masterClrMapping/>
  </p:clrMapOvr>
  <p:transition xmlns:p14="http://schemas.microsoft.com/office/powerpoint/2010/main"/>
</p:sldLayout>
</file>

<file path=ppt/slideLayouts/slideLayout58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52372028"/>
      </p:ext>
    </p:extLst>
  </p:cSld>
  <p:clrMapOvr>
    <a:masterClrMapping/>
  </p:clrMapOvr>
  <p:transition xmlns:p14="http://schemas.microsoft.com/office/powerpoint/2010/main"/>
</p:sldLayout>
</file>

<file path=ppt/slideLayouts/slideLayout58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95729688"/>
      </p:ext>
    </p:extLst>
  </p:cSld>
  <p:clrMapOvr>
    <a:masterClrMapping/>
  </p:clrMapOvr>
  <p:transition xmlns:p14="http://schemas.microsoft.com/office/powerpoint/2010/main"/>
</p:sldLayout>
</file>

<file path=ppt/slideLayouts/slideLayout58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43648694"/>
      </p:ext>
    </p:extLst>
  </p:cSld>
  <p:clrMapOvr>
    <a:masterClrMapping/>
  </p:clrMapOvr>
  <p:transition xmlns:p14="http://schemas.microsoft.com/office/powerpoint/2010/main"/>
</p:sldLayout>
</file>

<file path=ppt/slideLayouts/slideLayout58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057655605"/>
      </p:ext>
    </p:extLst>
  </p:cSld>
  <p:clrMapOvr>
    <a:masterClrMapping/>
  </p:clrMapOvr>
  <p:transition xmlns:p14="http://schemas.microsoft.com/office/powerpoint/2010/main"/>
</p:sldLayout>
</file>

<file path=ppt/slideLayouts/slideLayout58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05927819"/>
      </p:ext>
    </p:extLst>
  </p:cSld>
  <p:clrMapOvr>
    <a:masterClrMapping/>
  </p:clrMapOvr>
  <p:transition xmlns:p14="http://schemas.microsoft.com/office/powerpoint/2010/main"/>
</p:sldLayout>
</file>

<file path=ppt/slideLayouts/slideLayout58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083297713"/>
      </p:ext>
    </p:extLst>
  </p:cSld>
  <p:clrMapOvr>
    <a:masterClrMapping/>
  </p:clrMapOvr>
  <p:transition xmlns:p14="http://schemas.microsoft.com/office/powerpoint/2010/main"/>
</p:sldLayout>
</file>

<file path=ppt/slideLayouts/slideLayout58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772400" y="2768600"/>
            <a:ext cx="19050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9829800" y="2768600"/>
            <a:ext cx="19050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10412289"/>
      </p:ext>
    </p:extLst>
  </p:cSld>
  <p:clrMapOvr>
    <a:masterClrMapping/>
  </p:clrMapOvr>
  <p:transition xmlns:p14="http://schemas.microsoft.com/office/powerpoint/2010/main"/>
</p:sldLayout>
</file>

<file path=ppt/slideLayouts/slideLayout58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28943172"/>
      </p:ext>
    </p:extLst>
  </p:cSld>
  <p:clrMapOvr>
    <a:masterClrMapping/>
  </p:clrMapOvr>
  <p:transition xmlns:p14="http://schemas.microsoft.com/office/powerpoint/2010/main"/>
</p:sldLayout>
</file>

<file path=ppt/slideLayouts/slideLayout58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95403816"/>
      </p:ext>
    </p:extLst>
  </p:cSld>
  <p:clrMapOvr>
    <a:masterClrMapping/>
  </p:clrMapOvr>
  <p:transition xmlns:p14="http://schemas.microsoft.com/office/powerpoint/2010/mai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27100" y="2781300"/>
            <a:ext cx="5499100" cy="6083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81300"/>
            <a:ext cx="5499100" cy="6083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20931240"/>
      </p:ext>
    </p:extLst>
  </p:cSld>
  <p:clrMapOvr>
    <a:masterClrMapping/>
  </p:clrMapOvr>
  <p:transition xmlns:p14="http://schemas.microsoft.com/office/powerpoint/2010/main"/>
</p:sldLayout>
</file>

<file path=ppt/slideLayouts/slideLayout59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91133639"/>
      </p:ext>
    </p:extLst>
  </p:cSld>
  <p:clrMapOvr>
    <a:masterClrMapping/>
  </p:clrMapOvr>
  <p:transition xmlns:p14="http://schemas.microsoft.com/office/powerpoint/2010/main"/>
</p:sldLayout>
</file>

<file path=ppt/slideLayouts/slideLayout59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434300401"/>
      </p:ext>
    </p:extLst>
  </p:cSld>
  <p:clrMapOvr>
    <a:masterClrMapping/>
  </p:clrMapOvr>
  <p:transition xmlns:p14="http://schemas.microsoft.com/office/powerpoint/2010/main"/>
</p:sldLayout>
</file>

<file path=ppt/slideLayouts/slideLayout59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906157021"/>
      </p:ext>
    </p:extLst>
  </p:cSld>
  <p:clrMapOvr>
    <a:masterClrMapping/>
  </p:clrMapOvr>
  <p:transition xmlns:p14="http://schemas.microsoft.com/office/powerpoint/2010/main"/>
</p:sldLayout>
</file>

<file path=ppt/slideLayouts/slideLayout59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00112993"/>
      </p:ext>
    </p:extLst>
  </p:cSld>
  <p:clrMapOvr>
    <a:masterClrMapping/>
  </p:clrMapOvr>
  <p:transition xmlns:p14="http://schemas.microsoft.com/office/powerpoint/2010/main"/>
</p:sldLayout>
</file>

<file path=ppt/slideLayouts/slideLayout59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67661057"/>
      </p:ext>
    </p:extLst>
  </p:cSld>
  <p:clrMapOvr>
    <a:masterClrMapping/>
  </p:clrMapOvr>
  <p:transition xmlns:p14="http://schemas.microsoft.com/office/powerpoint/2010/main"/>
</p:sldLayout>
</file>

<file path=ppt/slideLayouts/slideLayout59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590361010"/>
      </p:ext>
    </p:extLst>
  </p:cSld>
  <p:clrMapOvr>
    <a:masterClrMapping/>
  </p:clrMapOvr>
  <p:transition xmlns:p14="http://schemas.microsoft.com/office/powerpoint/2010/main"/>
</p:sldLayout>
</file>

<file path=ppt/slideLayouts/slideLayout59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7950280"/>
      </p:ext>
    </p:extLst>
  </p:cSld>
  <p:clrMapOvr>
    <a:masterClrMapping/>
  </p:clrMapOvr>
  <p:transition xmlns:p14="http://schemas.microsoft.com/office/powerpoint/2010/main"/>
</p:sldLayout>
</file>

<file path=ppt/slideLayouts/slideLayout59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938458863"/>
      </p:ext>
    </p:extLst>
  </p:cSld>
  <p:clrMapOvr>
    <a:masterClrMapping/>
  </p:clrMapOvr>
  <p:transition xmlns:p14="http://schemas.microsoft.com/office/powerpoint/2010/main"/>
</p:sldLayout>
</file>

<file path=ppt/slideLayouts/slideLayout59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6715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86534295"/>
      </p:ext>
    </p:extLst>
  </p:cSld>
  <p:clrMapOvr>
    <a:masterClrMapping/>
  </p:clrMapOvr>
  <p:transition xmlns:p14="http://schemas.microsoft.com/office/powerpoint/2010/main"/>
</p:sldLayout>
</file>

<file path=ppt/slideLayouts/slideLayout59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94073828"/>
      </p:ext>
    </p:extLst>
  </p:cSld>
  <p:clrMapOvr>
    <a:masterClrMapping/>
  </p:clrMapOvr>
  <p:transition xmlns:p14="http://schemas.microsoft.com/office/powerpoint/2010/mai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Tree>
    <p:extLst>
      <p:ext uri="{BB962C8B-B14F-4D97-AF65-F5344CB8AC3E}">
        <p14:creationId xmlns:p14="http://schemas.microsoft.com/office/powerpoint/2010/main" val="482855220"/>
      </p:ext>
    </p:extLst>
  </p:cSld>
  <p:clrMapOvr>
    <a:masterClrMapping/>
  </p:clrMapOvr>
  <p:transition xmlns:p14="http://schemas.microsoft.com/office/powerpoint/2010/mai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13063887"/>
      </p:ext>
    </p:extLst>
  </p:cSld>
  <p:clrMapOvr>
    <a:masterClrMapping/>
  </p:clrMapOvr>
  <p:transition xmlns:p14="http://schemas.microsoft.com/office/powerpoint/2010/main"/>
</p:sldLayout>
</file>

<file path=ppt/slideLayouts/slideLayout60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60789541"/>
      </p:ext>
    </p:extLst>
  </p:cSld>
  <p:clrMapOvr>
    <a:masterClrMapping/>
  </p:clrMapOvr>
  <p:transition xmlns:p14="http://schemas.microsoft.com/office/powerpoint/2010/main"/>
</p:sldLayout>
</file>

<file path=ppt/slideLayouts/slideLayout60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7863831"/>
      </p:ext>
    </p:extLst>
  </p:cSld>
  <p:clrMapOvr>
    <a:masterClrMapping/>
  </p:clrMapOvr>
  <p:transition xmlns:p14="http://schemas.microsoft.com/office/powerpoint/2010/main"/>
</p:sldLayout>
</file>

<file path=ppt/slideLayouts/slideLayout60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867188112"/>
      </p:ext>
    </p:extLst>
  </p:cSld>
  <p:clrMapOvr>
    <a:masterClrMapping/>
  </p:clrMapOvr>
  <p:transition xmlns:p14="http://schemas.microsoft.com/office/powerpoint/2010/main"/>
</p:sldLayout>
</file>

<file path=ppt/slideLayouts/slideLayout60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243787855"/>
      </p:ext>
    </p:extLst>
  </p:cSld>
  <p:clrMapOvr>
    <a:masterClrMapping/>
  </p:clrMapOvr>
  <p:transition xmlns:p14="http://schemas.microsoft.com/office/powerpoint/2010/main"/>
</p:sldLayout>
</file>

<file path=ppt/slideLayouts/slideLayout60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46877799"/>
      </p:ext>
    </p:extLst>
  </p:cSld>
  <p:clrMapOvr>
    <a:masterClrMapping/>
  </p:clrMapOvr>
  <p:transition xmlns:p14="http://schemas.microsoft.com/office/powerpoint/2010/main"/>
</p:sldLayout>
</file>

<file path=ppt/slideLayouts/slideLayout60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75776295"/>
      </p:ext>
    </p:extLst>
  </p:cSld>
  <p:clrMapOvr>
    <a:masterClrMapping/>
  </p:clrMapOvr>
  <p:transition xmlns:p14="http://schemas.microsoft.com/office/powerpoint/2010/main"/>
</p:sldLayout>
</file>

<file path=ppt/slideLayouts/slideLayout60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620080532"/>
      </p:ext>
    </p:extLst>
  </p:cSld>
  <p:clrMapOvr>
    <a:masterClrMapping/>
  </p:clrMapOvr>
  <p:transition xmlns:p14="http://schemas.microsoft.com/office/powerpoint/2010/main"/>
</p:sldLayout>
</file>

<file path=ppt/slideLayouts/slideLayout60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30096564"/>
      </p:ext>
    </p:extLst>
  </p:cSld>
  <p:clrMapOvr>
    <a:masterClrMapping/>
  </p:clrMapOvr>
  <p:transition xmlns:p14="http://schemas.microsoft.com/office/powerpoint/2010/main"/>
</p:sldLayout>
</file>

<file path=ppt/slideLayouts/slideLayout60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472722747"/>
      </p:ext>
    </p:extLst>
  </p:cSld>
  <p:clrMapOvr>
    <a:masterClrMapping/>
  </p:clrMapOvr>
  <p:transition xmlns:p14="http://schemas.microsoft.com/office/powerpoint/2010/main"/>
</p:sldLayout>
</file>

<file path=ppt/slideLayouts/slideLayout60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1270000" y="1270000"/>
            <a:ext cx="5156200" cy="7226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1270000"/>
            <a:ext cx="5156200" cy="7226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43351357"/>
      </p:ext>
    </p:extLst>
  </p:cSld>
  <p:clrMapOvr>
    <a:masterClrMapping/>
  </p:clrMapOvr>
  <p:transition xmlns:p14="http://schemas.microsoft.com/office/powerpoint/2010/mai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3075536"/>
      </p:ext>
    </p:extLst>
  </p:cSld>
  <p:clrMapOvr>
    <a:masterClrMapping/>
  </p:clrMapOvr>
  <p:transition xmlns:p14="http://schemas.microsoft.com/office/powerpoint/2010/main"/>
</p:sldLayout>
</file>

<file path=ppt/slideLayouts/slideLayout6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50569386"/>
      </p:ext>
    </p:extLst>
  </p:cSld>
  <p:clrMapOvr>
    <a:masterClrMapping/>
  </p:clrMapOvr>
  <p:transition xmlns:p14="http://schemas.microsoft.com/office/powerpoint/2010/main"/>
</p:sldLayout>
</file>

<file path=ppt/slideLayouts/slideLayout6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Tree>
    <p:extLst>
      <p:ext uri="{BB962C8B-B14F-4D97-AF65-F5344CB8AC3E}">
        <p14:creationId xmlns:p14="http://schemas.microsoft.com/office/powerpoint/2010/main" val="1274308292"/>
      </p:ext>
    </p:extLst>
  </p:cSld>
  <p:clrMapOvr>
    <a:masterClrMapping/>
  </p:clrMapOvr>
  <p:transition xmlns:p14="http://schemas.microsoft.com/office/powerpoint/2010/main"/>
</p:sldLayout>
</file>

<file path=ppt/slideLayouts/slideLayout6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4504113"/>
      </p:ext>
    </p:extLst>
  </p:cSld>
  <p:clrMapOvr>
    <a:masterClrMapping/>
  </p:clrMapOvr>
  <p:transition xmlns:p14="http://schemas.microsoft.com/office/powerpoint/2010/main"/>
</p:sldLayout>
</file>

<file path=ppt/slideLayouts/slideLayout6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87649308"/>
      </p:ext>
    </p:extLst>
  </p:cSld>
  <p:clrMapOvr>
    <a:masterClrMapping/>
  </p:clrMapOvr>
  <p:transition xmlns:p14="http://schemas.microsoft.com/office/powerpoint/2010/main"/>
</p:sldLayout>
</file>

<file path=ppt/slideLayouts/slideLayout6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48160806"/>
      </p:ext>
    </p:extLst>
  </p:cSld>
  <p:clrMapOvr>
    <a:masterClrMapping/>
  </p:clrMapOvr>
  <p:transition xmlns:p14="http://schemas.microsoft.com/office/powerpoint/2010/main"/>
</p:sldLayout>
</file>

<file path=ppt/slideLayouts/slideLayout6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82183865"/>
      </p:ext>
    </p:extLst>
  </p:cSld>
  <p:clrMapOvr>
    <a:masterClrMapping/>
  </p:clrMapOvr>
  <p:transition xmlns:p14="http://schemas.microsoft.com/office/powerpoint/2010/main"/>
</p:sldLayout>
</file>

<file path=ppt/slideLayouts/slideLayout6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25"/>
            <a:ext cx="2925762" cy="81057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390525"/>
            <a:ext cx="8624888" cy="81057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96930424"/>
      </p:ext>
    </p:extLst>
  </p:cSld>
  <p:clrMapOvr>
    <a:masterClrMapping/>
  </p:clrMapOvr>
  <p:transition xmlns:p14="http://schemas.microsoft.com/office/powerpoint/2010/main"/>
</p:sldLayout>
</file>

<file path=ppt/slideLayouts/slideLayout6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921280546"/>
      </p:ext>
    </p:extLst>
  </p:cSld>
  <p:clrMapOvr>
    <a:masterClrMapping/>
  </p:clrMapOvr>
  <p:transition xmlns:p14="http://schemas.microsoft.com/office/powerpoint/2010/main"/>
</p:sldLayout>
</file>

<file path=ppt/slideLayouts/slideLayout6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86761626"/>
      </p:ext>
    </p:extLst>
  </p:cSld>
  <p:clrMapOvr>
    <a:masterClrMapping/>
  </p:clrMapOvr>
  <p:transition xmlns:p14="http://schemas.microsoft.com/office/powerpoint/2010/main"/>
</p:sldLayout>
</file>

<file path=ppt/slideLayouts/slideLayout6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361265745"/>
      </p:ext>
    </p:extLst>
  </p:cSld>
  <p:clrMapOvr>
    <a:masterClrMapping/>
  </p:clrMapOvr>
  <p:transition xmlns:p14="http://schemas.microsoft.com/office/powerpoint/2010/mai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5570929"/>
      </p:ext>
    </p:extLst>
  </p:cSld>
  <p:clrMapOvr>
    <a:masterClrMapping/>
  </p:clrMapOvr>
  <p:transition xmlns:p14="http://schemas.microsoft.com/office/powerpoint/2010/main"/>
</p:sldLayout>
</file>

<file path=ppt/slideLayouts/slideLayout6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40723603"/>
      </p:ext>
    </p:extLst>
  </p:cSld>
  <p:clrMapOvr>
    <a:masterClrMapping/>
  </p:clrMapOvr>
  <p:transition xmlns:p14="http://schemas.microsoft.com/office/powerpoint/2010/main"/>
</p:sldLayout>
</file>

<file path=ppt/slideLayouts/slideLayout6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54346512"/>
      </p:ext>
    </p:extLst>
  </p:cSld>
  <p:clrMapOvr>
    <a:masterClrMapping/>
  </p:clrMapOvr>
  <p:transition xmlns:p14="http://schemas.microsoft.com/office/powerpoint/2010/main"/>
</p:sldLayout>
</file>

<file path=ppt/slideLayouts/slideLayout6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8612873"/>
      </p:ext>
    </p:extLst>
  </p:cSld>
  <p:clrMapOvr>
    <a:masterClrMapping/>
  </p:clrMapOvr>
  <p:transition xmlns:p14="http://schemas.microsoft.com/office/powerpoint/2010/main"/>
</p:sldLayout>
</file>

<file path=ppt/slideLayouts/slideLayout6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64191158"/>
      </p:ext>
    </p:extLst>
  </p:cSld>
  <p:clrMapOvr>
    <a:masterClrMapping/>
  </p:clrMapOvr>
  <p:transition xmlns:p14="http://schemas.microsoft.com/office/powerpoint/2010/main"/>
</p:sldLayout>
</file>

<file path=ppt/slideLayouts/slideLayout6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710273201"/>
      </p:ext>
    </p:extLst>
  </p:cSld>
  <p:clrMapOvr>
    <a:masterClrMapping/>
  </p:clrMapOvr>
  <p:transition xmlns:p14="http://schemas.microsoft.com/office/powerpoint/2010/main"/>
</p:sldLayout>
</file>

<file path=ppt/slideLayouts/slideLayout6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280612296"/>
      </p:ext>
    </p:extLst>
  </p:cSld>
  <p:clrMapOvr>
    <a:masterClrMapping/>
  </p:clrMapOvr>
  <p:transition xmlns:p14="http://schemas.microsoft.com/office/powerpoint/2010/main"/>
</p:sldLayout>
</file>

<file path=ppt/slideLayouts/slideLayout6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84303672"/>
      </p:ext>
    </p:extLst>
  </p:cSld>
  <p:clrMapOvr>
    <a:masterClrMapping/>
  </p:clrMapOvr>
  <p:transition xmlns:p14="http://schemas.microsoft.com/office/powerpoint/2010/main"/>
</p:sldLayout>
</file>

<file path=ppt/slideLayouts/slideLayout6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14277371"/>
      </p:ext>
    </p:extLst>
  </p:cSld>
  <p:clrMapOvr>
    <a:masterClrMapping/>
  </p:clrMapOvr>
  <p:transition xmlns:p14="http://schemas.microsoft.com/office/powerpoint/2010/main"/>
</p:sldLayout>
</file>

<file path=ppt/slideLayouts/slideLayout6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942238023"/>
      </p:ext>
    </p:extLst>
  </p:cSld>
  <p:clrMapOvr>
    <a:masterClrMapping/>
  </p:clrMapOvr>
  <p:transition xmlns:p14="http://schemas.microsoft.com/office/powerpoint/2010/main"/>
</p:sldLayout>
</file>

<file path=ppt/slideLayouts/slideLayout6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94640284"/>
      </p:ext>
    </p:extLst>
  </p:cSld>
  <p:clrMapOvr>
    <a:masterClrMapping/>
  </p:clrMapOvr>
  <p:transition xmlns:p14="http://schemas.microsoft.com/office/powerpoint/2010/mai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520080688"/>
      </p:ext>
    </p:extLst>
  </p:cSld>
  <p:clrMapOvr>
    <a:masterClrMapping/>
  </p:clrMapOvr>
  <p:transition xmlns:p14="http://schemas.microsoft.com/office/powerpoint/2010/main"/>
</p:sldLayout>
</file>

<file path=ppt/slideLayouts/slideLayout6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260596664"/>
      </p:ext>
    </p:extLst>
  </p:cSld>
  <p:clrMapOvr>
    <a:masterClrMapping/>
  </p:clrMapOvr>
  <p:transition xmlns:p14="http://schemas.microsoft.com/office/powerpoint/2010/main"/>
</p:sldLayout>
</file>

<file path=ppt/slideLayouts/slideLayout6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3606800"/>
            <a:ext cx="5156200" cy="113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3606800"/>
            <a:ext cx="5156200" cy="113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948766500"/>
      </p:ext>
    </p:extLst>
  </p:cSld>
  <p:clrMapOvr>
    <a:masterClrMapping/>
  </p:clrMapOvr>
  <p:transition xmlns:p14="http://schemas.microsoft.com/office/powerpoint/2010/main"/>
</p:sldLayout>
</file>

<file path=ppt/slideLayouts/slideLayout6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9584317"/>
      </p:ext>
    </p:extLst>
  </p:cSld>
  <p:clrMapOvr>
    <a:masterClrMapping/>
  </p:clrMapOvr>
  <p:transition xmlns:p14="http://schemas.microsoft.com/office/powerpoint/2010/main"/>
</p:sldLayout>
</file>

<file path=ppt/slideLayouts/slideLayout6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48963077"/>
      </p:ext>
    </p:extLst>
  </p:cSld>
  <p:clrMapOvr>
    <a:masterClrMapping/>
  </p:clrMapOvr>
  <p:transition xmlns:p14="http://schemas.microsoft.com/office/powerpoint/2010/main"/>
</p:sldLayout>
</file>

<file path=ppt/slideLayouts/slideLayout6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4804135"/>
      </p:ext>
    </p:extLst>
  </p:cSld>
  <p:clrMapOvr>
    <a:masterClrMapping/>
  </p:clrMapOvr>
  <p:transition xmlns:p14="http://schemas.microsoft.com/office/powerpoint/2010/main"/>
</p:sldLayout>
</file>

<file path=ppt/slideLayouts/slideLayout6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775381880"/>
      </p:ext>
    </p:extLst>
  </p:cSld>
  <p:clrMapOvr>
    <a:masterClrMapping/>
  </p:clrMapOvr>
  <p:transition xmlns:p14="http://schemas.microsoft.com/office/powerpoint/2010/main"/>
</p:sldLayout>
</file>

<file path=ppt/slideLayouts/slideLayout6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063406266"/>
      </p:ext>
    </p:extLst>
  </p:cSld>
  <p:clrMapOvr>
    <a:masterClrMapping/>
  </p:clrMapOvr>
  <p:transition xmlns:p14="http://schemas.microsoft.com/office/powerpoint/2010/main"/>
</p:sldLayout>
</file>

<file path=ppt/slideLayouts/slideLayout6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0987404"/>
      </p:ext>
    </p:extLst>
  </p:cSld>
  <p:clrMapOvr>
    <a:masterClrMapping/>
  </p:clrMapOvr>
  <p:transition xmlns:p14="http://schemas.microsoft.com/office/powerpoint/2010/main"/>
</p:sldLayout>
</file>

<file path=ppt/slideLayouts/slideLayout6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66700"/>
            <a:ext cx="2616200" cy="4470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66700"/>
            <a:ext cx="7696200" cy="4470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837580640"/>
      </p:ext>
    </p:extLst>
  </p:cSld>
  <p:clrMapOvr>
    <a:masterClrMapping/>
  </p:clrMapOvr>
  <p:transition xmlns:p14="http://schemas.microsoft.com/office/powerpoint/2010/main"/>
</p:sldLayout>
</file>

<file path=ppt/slideLayouts/slideLayout63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763729593"/>
      </p:ext>
    </p:extLst>
  </p:cSld>
  <p:clrMapOvr>
    <a:masterClrMapping/>
  </p:clrMapOvr>
  <p:transition xmlns:p14="http://schemas.microsoft.com/office/powerpoint/2010/mai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24076515"/>
      </p:ext>
    </p:extLst>
  </p:cSld>
  <p:clrMapOvr>
    <a:masterClrMapping/>
  </p:clrMapOvr>
  <p:transition xmlns:p14="http://schemas.microsoft.com/office/powerpoint/2010/main"/>
</p:sldLayout>
</file>

<file path=ppt/slideLayouts/slideLayout6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01642191"/>
      </p:ext>
    </p:extLst>
  </p:cSld>
  <p:clrMapOvr>
    <a:masterClrMapping/>
  </p:clrMapOvr>
  <p:transition xmlns:p14="http://schemas.microsoft.com/office/powerpoint/2010/main"/>
</p:sldLayout>
</file>

<file path=ppt/slideLayouts/slideLayout64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695442551"/>
      </p:ext>
    </p:extLst>
  </p:cSld>
  <p:clrMapOvr>
    <a:masterClrMapping/>
  </p:clrMapOvr>
  <p:transition xmlns:p14="http://schemas.microsoft.com/office/powerpoint/2010/main"/>
</p:sldLayout>
</file>

<file path=ppt/slideLayouts/slideLayout6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927100" y="1257300"/>
            <a:ext cx="5499100" cy="7226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1257300"/>
            <a:ext cx="5499100" cy="7226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95855306"/>
      </p:ext>
    </p:extLst>
  </p:cSld>
  <p:clrMapOvr>
    <a:masterClrMapping/>
  </p:clrMapOvr>
  <p:transition xmlns:p14="http://schemas.microsoft.com/office/powerpoint/2010/main"/>
</p:sldLayout>
</file>

<file path=ppt/slideLayouts/slideLayout6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5611009"/>
      </p:ext>
    </p:extLst>
  </p:cSld>
  <p:clrMapOvr>
    <a:masterClrMapping/>
  </p:clrMapOvr>
  <p:transition xmlns:p14="http://schemas.microsoft.com/office/powerpoint/2010/main"/>
</p:sldLayout>
</file>

<file path=ppt/slideLayouts/slideLayout64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Tree>
    <p:extLst>
      <p:ext uri="{BB962C8B-B14F-4D97-AF65-F5344CB8AC3E}">
        <p14:creationId xmlns:p14="http://schemas.microsoft.com/office/powerpoint/2010/main" val="2936320534"/>
      </p:ext>
    </p:extLst>
  </p:cSld>
  <p:clrMapOvr>
    <a:masterClrMapping/>
  </p:clrMapOvr>
  <p:transition xmlns:p14="http://schemas.microsoft.com/office/powerpoint/2010/main"/>
</p:sldLayout>
</file>

<file path=ppt/slideLayouts/slideLayout64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0798120"/>
      </p:ext>
    </p:extLst>
  </p:cSld>
  <p:clrMapOvr>
    <a:masterClrMapping/>
  </p:clrMapOvr>
  <p:transition xmlns:p14="http://schemas.microsoft.com/office/powerpoint/2010/main"/>
</p:sldLayout>
</file>

<file path=ppt/slideLayouts/slideLayout64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733768609"/>
      </p:ext>
    </p:extLst>
  </p:cSld>
  <p:clrMapOvr>
    <a:masterClrMapping/>
  </p:clrMapOvr>
  <p:transition xmlns:p14="http://schemas.microsoft.com/office/powerpoint/2010/main"/>
</p:sldLayout>
</file>

<file path=ppt/slideLayouts/slideLayout64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49261496"/>
      </p:ext>
    </p:extLst>
  </p:cSld>
  <p:clrMapOvr>
    <a:masterClrMapping/>
  </p:clrMapOvr>
  <p:transition xmlns:p14="http://schemas.microsoft.com/office/powerpoint/2010/main"/>
</p:sldLayout>
</file>

<file path=ppt/slideLayouts/slideLayout64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77054836"/>
      </p:ext>
    </p:extLst>
  </p:cSld>
  <p:clrMapOvr>
    <a:masterClrMapping/>
  </p:clrMapOvr>
  <p:transition xmlns:p14="http://schemas.microsoft.com/office/powerpoint/2010/main"/>
</p:sldLayout>
</file>

<file path=ppt/slideLayouts/slideLayout64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25"/>
            <a:ext cx="2925762" cy="80930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390525"/>
            <a:ext cx="8624888" cy="80930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84365000"/>
      </p:ext>
    </p:extLst>
  </p:cSld>
  <p:clrMapOvr>
    <a:masterClrMapping/>
  </p:clrMapOvr>
  <p:transition xmlns:p14="http://schemas.microsoft.com/office/powerpoint/2010/mai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19588483"/>
      </p:ext>
    </p:extLst>
  </p:cSld>
  <p:clrMapOvr>
    <a:masterClrMapping/>
  </p:clrMapOvr>
  <p:transition xmlns:p14="http://schemas.microsoft.com/office/powerpoint/2010/main"/>
</p:sldLayout>
</file>

<file path=ppt/slideLayouts/slideLayout65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513253418"/>
      </p:ext>
    </p:extLst>
  </p:cSld>
  <p:clrMapOvr>
    <a:masterClrMapping/>
  </p:clrMapOvr>
  <p:transition xmlns:p14="http://schemas.microsoft.com/office/powerpoint/2010/main"/>
</p:sldLayout>
</file>

<file path=ppt/slideLayouts/slideLayout65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92574051"/>
      </p:ext>
    </p:extLst>
  </p:cSld>
  <p:clrMapOvr>
    <a:masterClrMapping/>
  </p:clrMapOvr>
  <p:transition xmlns:p14="http://schemas.microsoft.com/office/powerpoint/2010/main"/>
</p:sldLayout>
</file>

<file path=ppt/slideLayouts/slideLayout65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489548076"/>
      </p:ext>
    </p:extLst>
  </p:cSld>
  <p:clrMapOvr>
    <a:masterClrMapping/>
  </p:clrMapOvr>
  <p:transition xmlns:p14="http://schemas.microsoft.com/office/powerpoint/2010/main"/>
</p:sldLayout>
</file>

<file path=ppt/slideLayouts/slideLayout65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75132697"/>
      </p:ext>
    </p:extLst>
  </p:cSld>
  <p:clrMapOvr>
    <a:masterClrMapping/>
  </p:clrMapOvr>
  <p:transition xmlns:p14="http://schemas.microsoft.com/office/powerpoint/2010/main"/>
</p:sldLayout>
</file>

<file path=ppt/slideLayouts/slideLayout65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2942797"/>
      </p:ext>
    </p:extLst>
  </p:cSld>
  <p:clrMapOvr>
    <a:masterClrMapping/>
  </p:clrMapOvr>
  <p:transition xmlns:p14="http://schemas.microsoft.com/office/powerpoint/2010/main"/>
</p:sldLayout>
</file>

<file path=ppt/slideLayouts/slideLayout65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38725764"/>
      </p:ext>
    </p:extLst>
  </p:cSld>
  <p:clrMapOvr>
    <a:masterClrMapping/>
  </p:clrMapOvr>
  <p:transition xmlns:p14="http://schemas.microsoft.com/office/powerpoint/2010/main"/>
</p:sldLayout>
</file>

<file path=ppt/slideLayouts/slideLayout65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75696881"/>
      </p:ext>
    </p:extLst>
  </p:cSld>
  <p:clrMapOvr>
    <a:masterClrMapping/>
  </p:clrMapOvr>
  <p:transition xmlns:p14="http://schemas.microsoft.com/office/powerpoint/2010/main"/>
</p:sldLayout>
</file>

<file path=ppt/slideLayouts/slideLayout65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55519282"/>
      </p:ext>
    </p:extLst>
  </p:cSld>
  <p:clrMapOvr>
    <a:masterClrMapping/>
  </p:clrMapOvr>
  <p:transition xmlns:p14="http://schemas.microsoft.com/office/powerpoint/2010/main"/>
</p:sldLayout>
</file>

<file path=ppt/slideLayouts/slideLayout65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669865768"/>
      </p:ext>
    </p:extLst>
  </p:cSld>
  <p:clrMapOvr>
    <a:masterClrMapping/>
  </p:clrMapOvr>
  <p:transition xmlns:p14="http://schemas.microsoft.com/office/powerpoint/2010/main"/>
</p:sldLayout>
</file>

<file path=ppt/slideLayouts/slideLayout65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52521017"/>
      </p:ext>
    </p:extLst>
  </p:cSld>
  <p:clrMapOvr>
    <a:masterClrMapping/>
  </p:clrMapOvr>
  <p:transition xmlns:p14="http://schemas.microsoft.com/office/powerpoint/2010/mai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0050" y="254000"/>
            <a:ext cx="2787650" cy="8610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27100" y="254000"/>
            <a:ext cx="8210550" cy="8610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08766037"/>
      </p:ext>
    </p:extLst>
  </p:cSld>
  <p:clrMapOvr>
    <a:masterClrMapping/>
  </p:clrMapOvr>
  <p:transition xmlns:p14="http://schemas.microsoft.com/office/powerpoint/2010/main"/>
</p:sldLayout>
</file>

<file path=ppt/slideLayouts/slideLayout66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7913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7913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38470466"/>
      </p:ext>
    </p:extLst>
  </p:cSld>
  <p:clrMapOvr>
    <a:masterClrMapping/>
  </p:clrMapOvr>
  <p:transition xmlns:p14="http://schemas.microsoft.com/office/powerpoint/2010/main"/>
</p:sldLayout>
</file>

<file path=ppt/slideLayouts/slideLayout66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855275934"/>
      </p:ext>
    </p:extLst>
  </p:cSld>
  <p:clrMapOvr>
    <a:masterClrMapping/>
  </p:clrMapOvr>
  <p:transition xmlns:p14="http://schemas.microsoft.com/office/powerpoint/2010/main"/>
</p:sldLayout>
</file>

<file path=ppt/slideLayouts/slideLayout6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69861951"/>
      </p:ext>
    </p:extLst>
  </p:cSld>
  <p:clrMapOvr>
    <a:masterClrMapping/>
  </p:clrMapOvr>
  <p:transition xmlns:p14="http://schemas.microsoft.com/office/powerpoint/2010/main"/>
</p:sldLayout>
</file>

<file path=ppt/slideLayouts/slideLayout66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551619452"/>
      </p:ext>
    </p:extLst>
  </p:cSld>
  <p:clrMapOvr>
    <a:masterClrMapping/>
  </p:clrMapOvr>
  <p:transition xmlns:p14="http://schemas.microsoft.com/office/powerpoint/2010/main"/>
</p:sldLayout>
</file>

<file path=ppt/slideLayouts/slideLayout66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58620541"/>
      </p:ext>
    </p:extLst>
  </p:cSld>
  <p:clrMapOvr>
    <a:masterClrMapping/>
  </p:clrMapOvr>
  <p:transition xmlns:p14="http://schemas.microsoft.com/office/powerpoint/2010/main"/>
</p:sldLayout>
</file>

<file path=ppt/slideLayouts/slideLayout66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26153189"/>
      </p:ext>
    </p:extLst>
  </p:cSld>
  <p:clrMapOvr>
    <a:masterClrMapping/>
  </p:clrMapOvr>
  <p:transition xmlns:p14="http://schemas.microsoft.com/office/powerpoint/2010/main"/>
</p:sldLayout>
</file>

<file path=ppt/slideLayouts/slideLayout6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88341606"/>
      </p:ext>
    </p:extLst>
  </p:cSld>
  <p:clrMapOvr>
    <a:masterClrMapping/>
  </p:clrMapOvr>
  <p:transition xmlns:p14="http://schemas.microsoft.com/office/powerpoint/2010/main"/>
</p:sldLayout>
</file>

<file path=ppt/slideLayouts/slideLayout6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7294938"/>
      </p:ext>
    </p:extLst>
  </p:cSld>
  <p:clrMapOvr>
    <a:masterClrMapping/>
  </p:clrMapOvr>
  <p:transition xmlns:p14="http://schemas.microsoft.com/office/powerpoint/2010/main"/>
</p:sldLayout>
</file>

<file path=ppt/slideLayouts/slideLayout66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59042900"/>
      </p:ext>
    </p:extLst>
  </p:cSld>
  <p:clrMapOvr>
    <a:masterClrMapping/>
  </p:clrMapOvr>
  <p:transition xmlns:p14="http://schemas.microsoft.com/office/powerpoint/2010/main"/>
</p:sldLayout>
</file>

<file path=ppt/slideLayouts/slideLayout66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562661642"/>
      </p:ext>
    </p:extLst>
  </p:cSld>
  <p:clrMapOvr>
    <a:masterClrMapping/>
  </p:clrMapOvr>
  <p:transition xmlns:p14="http://schemas.microsoft.com/office/powerpoint/2010/mai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173420296"/>
      </p:ext>
    </p:extLst>
  </p:cSld>
  <p:clrMapOvr>
    <a:masterClrMapping/>
  </p:clrMapOvr>
  <p:transition xmlns:p14="http://schemas.microsoft.com/office/powerpoint/2010/main"/>
</p:sldLayout>
</file>

<file path=ppt/slideLayouts/slideLayout67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78979283"/>
      </p:ext>
    </p:extLst>
  </p:cSld>
  <p:clrMapOvr>
    <a:masterClrMapping/>
  </p:clrMapOvr>
  <p:transition xmlns:p14="http://schemas.microsoft.com/office/powerpoint/2010/main"/>
</p:sldLayout>
</file>

<file path=ppt/slideLayouts/slideLayout67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4357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92934802"/>
      </p:ext>
    </p:extLst>
  </p:cSld>
  <p:clrMapOvr>
    <a:masterClrMapping/>
  </p:clrMapOvr>
  <p:transition xmlns:p14="http://schemas.microsoft.com/office/powerpoint/2010/main"/>
</p:sldLayout>
</file>

<file path=ppt/slideLayouts/slideLayout67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69561312"/>
      </p:ext>
    </p:extLst>
  </p:cSld>
  <p:clrMapOvr>
    <a:masterClrMapping/>
  </p:clrMapOvr>
  <p:transition xmlns:p14="http://schemas.microsoft.com/office/powerpoint/2010/main"/>
</p:sldLayout>
</file>

<file path=ppt/slideLayouts/slideLayout67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45236406"/>
      </p:ext>
    </p:extLst>
  </p:cSld>
  <p:clrMapOvr>
    <a:masterClrMapping/>
  </p:clrMapOvr>
  <p:transition xmlns:p14="http://schemas.microsoft.com/office/powerpoint/2010/main"/>
</p:sldLayout>
</file>

<file path=ppt/slideLayouts/slideLayout67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982459928"/>
      </p:ext>
    </p:extLst>
  </p:cSld>
  <p:clrMapOvr>
    <a:masterClrMapping/>
  </p:clrMapOvr>
  <p:transition xmlns:p14="http://schemas.microsoft.com/office/powerpoint/2010/main"/>
</p:sldLayout>
</file>

<file path=ppt/slideLayouts/slideLayout67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27100" y="5029200"/>
            <a:ext cx="5499100" cy="113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5029200"/>
            <a:ext cx="5499100" cy="1130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92945730"/>
      </p:ext>
    </p:extLst>
  </p:cSld>
  <p:clrMapOvr>
    <a:masterClrMapping/>
  </p:clrMapOvr>
  <p:transition xmlns:p14="http://schemas.microsoft.com/office/powerpoint/2010/main"/>
</p:sldLayout>
</file>

<file path=ppt/slideLayouts/slideLayout67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00729994"/>
      </p:ext>
    </p:extLst>
  </p:cSld>
  <p:clrMapOvr>
    <a:masterClrMapping/>
  </p:clrMapOvr>
  <p:transition xmlns:p14="http://schemas.microsoft.com/office/powerpoint/2010/main"/>
</p:sldLayout>
</file>

<file path=ppt/slideLayouts/slideLayout67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26996975"/>
      </p:ext>
    </p:extLst>
  </p:cSld>
  <p:clrMapOvr>
    <a:masterClrMapping/>
  </p:clrMapOvr>
  <p:transition xmlns:p14="http://schemas.microsoft.com/office/powerpoint/2010/main"/>
</p:sldLayout>
</file>

<file path=ppt/slideLayouts/slideLayout67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1096522"/>
      </p:ext>
    </p:extLst>
  </p:cSld>
  <p:clrMapOvr>
    <a:masterClrMapping/>
  </p:clrMapOvr>
  <p:transition xmlns:p14="http://schemas.microsoft.com/office/powerpoint/2010/main"/>
</p:sldLayout>
</file>

<file path=ppt/slideLayouts/slideLayout67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28187226"/>
      </p:ext>
    </p:extLst>
  </p:cSld>
  <p:clrMapOvr>
    <a:masterClrMapping/>
  </p:clrMapOvr>
  <p:transition xmlns:p14="http://schemas.microsoft.com/office/powerpoint/2010/mai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85897485"/>
      </p:ext>
    </p:extLst>
  </p:cSld>
  <p:clrMapOvr>
    <a:masterClrMapping/>
  </p:clrMapOvr>
  <p:transition xmlns:p14="http://schemas.microsoft.com/office/powerpoint/2010/main"/>
</p:sldLayout>
</file>

<file path=ppt/slideLayouts/slideLayout68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05081521"/>
      </p:ext>
    </p:extLst>
  </p:cSld>
  <p:clrMapOvr>
    <a:masterClrMapping/>
  </p:clrMapOvr>
  <p:transition xmlns:p14="http://schemas.microsoft.com/office/powerpoint/2010/main"/>
</p:sldLayout>
</file>

<file path=ppt/slideLayouts/slideLayout68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08292492"/>
      </p:ext>
    </p:extLst>
  </p:cSld>
  <p:clrMapOvr>
    <a:masterClrMapping/>
  </p:clrMapOvr>
  <p:transition xmlns:p14="http://schemas.microsoft.com/office/powerpoint/2010/main"/>
</p:sldLayout>
</file>

<file path=ppt/slideLayouts/slideLayout68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0050" y="1638300"/>
            <a:ext cx="2787650" cy="452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27100" y="1638300"/>
            <a:ext cx="8210550" cy="452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9395669"/>
      </p:ext>
    </p:extLst>
  </p:cSld>
  <p:clrMapOvr>
    <a:masterClrMapping/>
  </p:clrMapOvr>
  <p:transition xmlns:p14="http://schemas.microsoft.com/office/powerpoint/2010/main"/>
</p:sldLayout>
</file>

<file path=ppt/slideLayouts/slideLayout68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700150834"/>
      </p:ext>
    </p:extLst>
  </p:cSld>
  <p:clrMapOvr>
    <a:masterClrMapping/>
  </p:clrMapOvr>
  <p:transition xmlns:p14="http://schemas.microsoft.com/office/powerpoint/2010/main"/>
</p:sldLayout>
</file>

<file path=ppt/slideLayouts/slideLayout68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75001032"/>
      </p:ext>
    </p:extLst>
  </p:cSld>
  <p:clrMapOvr>
    <a:masterClrMapping/>
  </p:clrMapOvr>
  <p:transition xmlns:p14="http://schemas.microsoft.com/office/powerpoint/2010/main"/>
</p:sldLayout>
</file>

<file path=ppt/slideLayouts/slideLayout68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08074116"/>
      </p:ext>
    </p:extLst>
  </p:cSld>
  <p:clrMapOvr>
    <a:masterClrMapping/>
  </p:clrMapOvr>
  <p:transition xmlns:p14="http://schemas.microsoft.com/office/powerpoint/2010/main"/>
</p:sldLayout>
</file>

<file path=ppt/slideLayouts/slideLayout68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58489189"/>
      </p:ext>
    </p:extLst>
  </p:cSld>
  <p:clrMapOvr>
    <a:masterClrMapping/>
  </p:clrMapOvr>
  <p:transition xmlns:p14="http://schemas.microsoft.com/office/powerpoint/2010/main"/>
</p:sldLayout>
</file>

<file path=ppt/slideLayouts/slideLayout68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52183811"/>
      </p:ext>
    </p:extLst>
  </p:cSld>
  <p:clrMapOvr>
    <a:masterClrMapping/>
  </p:clrMapOvr>
  <p:transition xmlns:p14="http://schemas.microsoft.com/office/powerpoint/2010/main"/>
</p:sldLayout>
</file>

<file path=ppt/slideLayouts/slideLayout68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75456228"/>
      </p:ext>
    </p:extLst>
  </p:cSld>
  <p:clrMapOvr>
    <a:masterClrMapping/>
  </p:clrMapOvr>
  <p:transition xmlns:p14="http://schemas.microsoft.com/office/powerpoint/2010/main"/>
</p:sldLayout>
</file>

<file path=ppt/slideLayouts/slideLayout68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6777496"/>
      </p:ext>
    </p:extLst>
  </p:cSld>
  <p:clrMapOvr>
    <a:masterClrMapping/>
  </p:clrMapOvr>
  <p:transition xmlns:p14="http://schemas.microsoft.com/office/powerpoint/2010/mai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4281477266"/>
      </p:ext>
    </p:extLst>
  </p:cSld>
  <p:clrMapOvr>
    <a:masterClrMapping/>
  </p:clrMapOvr>
  <p:transition xmlns:p14="http://schemas.microsoft.com/office/powerpoint/2010/main"/>
</p:sldLayout>
</file>

<file path=ppt/slideLayouts/slideLayout69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3688522"/>
      </p:ext>
    </p:extLst>
  </p:cSld>
  <p:clrMapOvr>
    <a:masterClrMapping/>
  </p:clrMapOvr>
  <p:transition xmlns:p14="http://schemas.microsoft.com/office/powerpoint/2010/main"/>
</p:sldLayout>
</file>

<file path=ppt/slideLayouts/slideLayout69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533601061"/>
      </p:ext>
    </p:extLst>
  </p:cSld>
  <p:clrMapOvr>
    <a:masterClrMapping/>
  </p:clrMapOvr>
  <p:transition xmlns:p14="http://schemas.microsoft.com/office/powerpoint/2010/main"/>
</p:sldLayout>
</file>

<file path=ppt/slideLayouts/slideLayout69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47295026"/>
      </p:ext>
    </p:extLst>
  </p:cSld>
  <p:clrMapOvr>
    <a:masterClrMapping/>
  </p:clrMapOvr>
  <p:transition xmlns:p14="http://schemas.microsoft.com/office/powerpoint/2010/main"/>
</p:sldLayout>
</file>

<file path=ppt/slideLayouts/slideLayout69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7786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7786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10860184"/>
      </p:ext>
    </p:extLst>
  </p:cSld>
  <p:clrMapOvr>
    <a:masterClrMapping/>
  </p:clrMapOvr>
  <p:transition xmlns:p14="http://schemas.microsoft.com/office/powerpoint/2010/main"/>
</p:sldLayout>
</file>

<file path=ppt/slideLayouts/slideLayout69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703712170"/>
      </p:ext>
    </p:extLst>
  </p:cSld>
  <p:clrMapOvr>
    <a:masterClrMapping/>
  </p:clrMapOvr>
  <p:transition xmlns:p14="http://schemas.microsoft.com/office/powerpoint/2010/main"/>
</p:sldLayout>
</file>

<file path=ppt/slideLayouts/slideLayout69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42591710"/>
      </p:ext>
    </p:extLst>
  </p:cSld>
  <p:clrMapOvr>
    <a:masterClrMapping/>
  </p:clrMapOvr>
  <p:transition xmlns:p14="http://schemas.microsoft.com/office/powerpoint/2010/main"/>
</p:sldLayout>
</file>

<file path=ppt/slideLayouts/slideLayout69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4044828288"/>
      </p:ext>
    </p:extLst>
  </p:cSld>
  <p:clrMapOvr>
    <a:masterClrMapping/>
  </p:clrMapOvr>
  <p:transition xmlns:p14="http://schemas.microsoft.com/office/powerpoint/2010/main"/>
</p:sldLayout>
</file>

<file path=ppt/slideLayouts/slideLayout69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10301447"/>
      </p:ext>
    </p:extLst>
  </p:cSld>
  <p:clrMapOvr>
    <a:masterClrMapping/>
  </p:clrMapOvr>
  <p:transition xmlns:p14="http://schemas.microsoft.com/office/powerpoint/2010/main"/>
</p:sldLayout>
</file>

<file path=ppt/slideLayouts/slideLayout69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37251454"/>
      </p:ext>
    </p:extLst>
  </p:cSld>
  <p:clrMapOvr>
    <a:masterClrMapping/>
  </p:clrMapOvr>
  <p:transition xmlns:p14="http://schemas.microsoft.com/office/powerpoint/2010/main"/>
</p:sldLayout>
</file>

<file path=ppt/slideLayouts/slideLayout69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38225492"/>
      </p:ext>
    </p:extLst>
  </p:cSld>
  <p:clrMapOvr>
    <a:masterClrMapping/>
  </p:clrMapOvr>
  <p:transition xmlns:p14="http://schemas.microsoft.com/office/powerpoint/2010/mai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602493"/>
      </p:ext>
    </p:extLst>
  </p:cSld>
  <p:clrMapOvr>
    <a:masterClrMapping/>
  </p:clrMapOvr>
  <p:transition xmlns:p14="http://schemas.microsoft.com/office/powerpoint/2010/mai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55965341"/>
      </p:ext>
    </p:extLst>
  </p:cSld>
  <p:clrMapOvr>
    <a:masterClrMapping/>
  </p:clrMapOvr>
  <p:transition xmlns:p14="http://schemas.microsoft.com/office/powerpoint/2010/main"/>
</p:sldLayout>
</file>

<file path=ppt/slideLayouts/slideLayout70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9594081"/>
      </p:ext>
    </p:extLst>
  </p:cSld>
  <p:clrMapOvr>
    <a:masterClrMapping/>
  </p:clrMapOvr>
  <p:transition xmlns:p14="http://schemas.microsoft.com/office/powerpoint/2010/main"/>
</p:sldLayout>
</file>

<file path=ppt/slideLayouts/slideLayout70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294604134"/>
      </p:ext>
    </p:extLst>
  </p:cSld>
  <p:clrMapOvr>
    <a:masterClrMapping/>
  </p:clrMapOvr>
  <p:transition xmlns:p14="http://schemas.microsoft.com/office/powerpoint/2010/main"/>
</p:sldLayout>
</file>

<file path=ppt/slideLayouts/slideLayout70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37683712"/>
      </p:ext>
    </p:extLst>
  </p:cSld>
  <p:clrMapOvr>
    <a:masterClrMapping/>
  </p:clrMapOvr>
  <p:transition xmlns:p14="http://schemas.microsoft.com/office/powerpoint/2010/main"/>
</p:sldLayout>
</file>

<file path=ppt/slideLayouts/slideLayout70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26057161"/>
      </p:ext>
    </p:extLst>
  </p:cSld>
  <p:clrMapOvr>
    <a:masterClrMapping/>
  </p:clrMapOvr>
  <p:transition xmlns:p14="http://schemas.microsoft.com/office/powerpoint/2010/main"/>
</p:sldLayout>
</file>

<file path=ppt/slideLayouts/slideLayout70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7786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7786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06502401"/>
      </p:ext>
    </p:extLst>
  </p:cSld>
  <p:clrMapOvr>
    <a:masterClrMapping/>
  </p:clrMapOvr>
  <p:transition xmlns:p14="http://schemas.microsoft.com/office/powerpoint/2010/main"/>
</p:sldLayout>
</file>

<file path=ppt/slideLayouts/slideLayout70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876883748"/>
      </p:ext>
    </p:extLst>
  </p:cSld>
  <p:clrMapOvr>
    <a:masterClrMapping/>
  </p:clrMapOvr>
  <p:transition xmlns:p14="http://schemas.microsoft.com/office/powerpoint/2010/main"/>
</p:sldLayout>
</file>

<file path=ppt/slideLayouts/slideLayout70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18830097"/>
      </p:ext>
    </p:extLst>
  </p:cSld>
  <p:clrMapOvr>
    <a:masterClrMapping/>
  </p:clrMapOvr>
  <p:transition xmlns:p14="http://schemas.microsoft.com/office/powerpoint/2010/main"/>
</p:sldLayout>
</file>

<file path=ppt/slideLayouts/slideLayout70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558294197"/>
      </p:ext>
    </p:extLst>
  </p:cSld>
  <p:clrMapOvr>
    <a:masterClrMapping/>
  </p:clrMapOvr>
  <p:transition xmlns:p14="http://schemas.microsoft.com/office/powerpoint/2010/main"/>
</p:sldLayout>
</file>

<file path=ppt/slideLayouts/slideLayout70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27100" y="4902200"/>
            <a:ext cx="3270250" cy="3289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349750" y="4902200"/>
            <a:ext cx="3270250" cy="3289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21924588"/>
      </p:ext>
    </p:extLst>
  </p:cSld>
  <p:clrMapOvr>
    <a:masterClrMapping/>
  </p:clrMapOvr>
  <p:transition xmlns:p14="http://schemas.microsoft.com/office/powerpoint/2010/main"/>
</p:sldLayout>
</file>

<file path=ppt/slideLayouts/slideLayout70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32259541"/>
      </p:ext>
    </p:extLst>
  </p:cSld>
  <p:clrMapOvr>
    <a:masterClrMapping/>
  </p:clrMapOvr>
  <p:transition xmlns:p14="http://schemas.microsoft.com/office/powerpoint/2010/mai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34908750"/>
      </p:ext>
    </p:extLst>
  </p:cSld>
  <p:clrMapOvr>
    <a:masterClrMapping/>
  </p:clrMapOvr>
  <p:transition xmlns:p14="http://schemas.microsoft.com/office/powerpoint/2010/main"/>
</p:sldLayout>
</file>

<file path=ppt/slideLayouts/slideLayout7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65659361"/>
      </p:ext>
    </p:extLst>
  </p:cSld>
  <p:clrMapOvr>
    <a:masterClrMapping/>
  </p:clrMapOvr>
  <p:transition xmlns:p14="http://schemas.microsoft.com/office/powerpoint/2010/main"/>
</p:sldLayout>
</file>

<file path=ppt/slideLayouts/slideLayout7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503637"/>
      </p:ext>
    </p:extLst>
  </p:cSld>
  <p:clrMapOvr>
    <a:masterClrMapping/>
  </p:clrMapOvr>
  <p:transition xmlns:p14="http://schemas.microsoft.com/office/powerpoint/2010/main"/>
</p:sldLayout>
</file>

<file path=ppt/slideLayouts/slideLayout7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226853281"/>
      </p:ext>
    </p:extLst>
  </p:cSld>
  <p:clrMapOvr>
    <a:masterClrMapping/>
  </p:clrMapOvr>
  <p:transition xmlns:p14="http://schemas.microsoft.com/office/powerpoint/2010/main"/>
</p:sldLayout>
</file>

<file path=ppt/slideLayouts/slideLayout7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382498191"/>
      </p:ext>
    </p:extLst>
  </p:cSld>
  <p:clrMapOvr>
    <a:masterClrMapping/>
  </p:clrMapOvr>
  <p:transition xmlns:p14="http://schemas.microsoft.com/office/powerpoint/2010/main"/>
</p:sldLayout>
</file>

<file path=ppt/slideLayouts/slideLayout7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10520021"/>
      </p:ext>
    </p:extLst>
  </p:cSld>
  <p:clrMapOvr>
    <a:masterClrMapping/>
  </p:clrMapOvr>
  <p:transition xmlns:p14="http://schemas.microsoft.com/office/powerpoint/2010/main"/>
</p:sldLayout>
</file>

<file path=ppt/slideLayouts/slideLayout7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46775" y="1536700"/>
            <a:ext cx="1673225" cy="6654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27100" y="1536700"/>
            <a:ext cx="4867275" cy="6654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05253350"/>
      </p:ext>
    </p:extLst>
  </p:cSld>
  <p:clrMapOvr>
    <a:masterClrMapping/>
  </p:clrMapOvr>
  <p:transition xmlns:p14="http://schemas.microsoft.com/office/powerpoint/2010/main"/>
</p:sldLayout>
</file>

<file path=ppt/slideLayouts/slideLayout7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038721984"/>
      </p:ext>
    </p:extLst>
  </p:cSld>
  <p:clrMapOvr>
    <a:masterClrMapping/>
  </p:clrMapOvr>
  <p:transition xmlns:p14="http://schemas.microsoft.com/office/powerpoint/2010/main"/>
</p:sldLayout>
</file>

<file path=ppt/slideLayouts/slideLayout7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75104652"/>
      </p:ext>
    </p:extLst>
  </p:cSld>
  <p:clrMapOvr>
    <a:masterClrMapping/>
  </p:clrMapOvr>
  <p:transition xmlns:p14="http://schemas.microsoft.com/office/powerpoint/2010/main"/>
</p:sldLayout>
</file>

<file path=ppt/slideLayouts/slideLayout7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751989989"/>
      </p:ext>
    </p:extLst>
  </p:cSld>
  <p:clrMapOvr>
    <a:masterClrMapping/>
  </p:clrMapOvr>
  <p:transition xmlns:p14="http://schemas.microsoft.com/office/powerpoint/2010/main"/>
</p:sldLayout>
</file>

<file path=ppt/slideLayouts/slideLayout7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27100" y="4902200"/>
            <a:ext cx="3270250" cy="3289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349750" y="4902200"/>
            <a:ext cx="3270250" cy="3289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16776706"/>
      </p:ext>
    </p:extLst>
  </p:cSld>
  <p:clrMapOvr>
    <a:masterClrMapping/>
  </p:clrMapOvr>
  <p:transition xmlns:p14="http://schemas.microsoft.com/office/powerpoint/2010/mai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743451"/>
      </p:ext>
    </p:extLst>
  </p:cSld>
  <p:clrMapOvr>
    <a:masterClrMapping/>
  </p:clrMapOvr>
  <p:transition xmlns:p14="http://schemas.microsoft.com/office/powerpoint/2010/main"/>
</p:sldLayout>
</file>

<file path=ppt/slideLayouts/slideLayout7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13998304"/>
      </p:ext>
    </p:extLst>
  </p:cSld>
  <p:clrMapOvr>
    <a:masterClrMapping/>
  </p:clrMapOvr>
  <p:transition xmlns:p14="http://schemas.microsoft.com/office/powerpoint/2010/main"/>
</p:sldLayout>
</file>

<file path=ppt/slideLayouts/slideLayout7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60644990"/>
      </p:ext>
    </p:extLst>
  </p:cSld>
  <p:clrMapOvr>
    <a:masterClrMapping/>
  </p:clrMapOvr>
  <p:transition xmlns:p14="http://schemas.microsoft.com/office/powerpoint/2010/main"/>
</p:sldLayout>
</file>

<file path=ppt/slideLayouts/slideLayout7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4438056"/>
      </p:ext>
    </p:extLst>
  </p:cSld>
  <p:clrMapOvr>
    <a:masterClrMapping/>
  </p:clrMapOvr>
  <p:transition xmlns:p14="http://schemas.microsoft.com/office/powerpoint/2010/main"/>
</p:sldLayout>
</file>

<file path=ppt/slideLayouts/slideLayout7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81286350"/>
      </p:ext>
    </p:extLst>
  </p:cSld>
  <p:clrMapOvr>
    <a:masterClrMapping/>
  </p:clrMapOvr>
  <p:transition xmlns:p14="http://schemas.microsoft.com/office/powerpoint/2010/main"/>
</p:sldLayout>
</file>

<file path=ppt/slideLayouts/slideLayout7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380004901"/>
      </p:ext>
    </p:extLst>
  </p:cSld>
  <p:clrMapOvr>
    <a:masterClrMapping/>
  </p:clrMapOvr>
  <p:transition xmlns:p14="http://schemas.microsoft.com/office/powerpoint/2010/main"/>
</p:sldLayout>
</file>

<file path=ppt/slideLayouts/slideLayout7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10663953"/>
      </p:ext>
    </p:extLst>
  </p:cSld>
  <p:clrMapOvr>
    <a:masterClrMapping/>
  </p:clrMapOvr>
  <p:transition xmlns:p14="http://schemas.microsoft.com/office/powerpoint/2010/main"/>
</p:sldLayout>
</file>

<file path=ppt/slideLayouts/slideLayout7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46775" y="1536700"/>
            <a:ext cx="1673225" cy="6654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27100" y="1536700"/>
            <a:ext cx="4867275" cy="6654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47235229"/>
      </p:ext>
    </p:extLst>
  </p:cSld>
  <p:clrMapOvr>
    <a:masterClrMapping/>
  </p:clrMapOvr>
  <p:transition xmlns:p14="http://schemas.microsoft.com/office/powerpoint/2010/main"/>
</p:sldLayout>
</file>

<file path=ppt/slideLayouts/slideLayout7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418063246"/>
      </p:ext>
    </p:extLst>
  </p:cSld>
  <p:clrMapOvr>
    <a:masterClrMapping/>
  </p:clrMapOvr>
  <p:transition xmlns:p14="http://schemas.microsoft.com/office/powerpoint/2010/main"/>
</p:sldLayout>
</file>

<file path=ppt/slideLayouts/slideLayout7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52983110"/>
      </p:ext>
    </p:extLst>
  </p:cSld>
  <p:clrMapOvr>
    <a:masterClrMapping/>
  </p:clrMapOvr>
  <p:transition xmlns:p14="http://schemas.microsoft.com/office/powerpoint/2010/main"/>
</p:sldLayout>
</file>

<file path=ppt/slideLayouts/slideLayout7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852863604"/>
      </p:ext>
    </p:extLst>
  </p:cSld>
  <p:clrMapOvr>
    <a:masterClrMapping/>
  </p:clrMapOvr>
  <p:transition xmlns:p14="http://schemas.microsoft.com/office/powerpoint/2010/mai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8958181"/>
      </p:ext>
    </p:extLst>
  </p:cSld>
  <p:clrMapOvr>
    <a:masterClrMapping/>
  </p:clrMapOvr>
  <p:transition xmlns:p14="http://schemas.microsoft.com/office/powerpoint/2010/main"/>
</p:sldLayout>
</file>

<file path=ppt/slideLayouts/slideLayout7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40160492"/>
      </p:ext>
    </p:extLst>
  </p:cSld>
  <p:clrMapOvr>
    <a:masterClrMapping/>
  </p:clrMapOvr>
  <p:transition xmlns:p14="http://schemas.microsoft.com/office/powerpoint/2010/main"/>
</p:sldLayout>
</file>

<file path=ppt/slideLayouts/slideLayout7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25356541"/>
      </p:ext>
    </p:extLst>
  </p:cSld>
  <p:clrMapOvr>
    <a:masterClrMapping/>
  </p:clrMapOvr>
  <p:transition xmlns:p14="http://schemas.microsoft.com/office/powerpoint/2010/main"/>
</p:sldLayout>
</file>

<file path=ppt/slideLayouts/slideLayout7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09171874"/>
      </p:ext>
    </p:extLst>
  </p:cSld>
  <p:clrMapOvr>
    <a:masterClrMapping/>
  </p:clrMapOvr>
  <p:transition xmlns:p14="http://schemas.microsoft.com/office/powerpoint/2010/main"/>
</p:sldLayout>
</file>

<file path=ppt/slideLayouts/slideLayout7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1237211"/>
      </p:ext>
    </p:extLst>
  </p:cSld>
  <p:clrMapOvr>
    <a:masterClrMapping/>
  </p:clrMapOvr>
  <p:transition xmlns:p14="http://schemas.microsoft.com/office/powerpoint/2010/main"/>
</p:sldLayout>
</file>

<file path=ppt/slideLayouts/slideLayout7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283714172"/>
      </p:ext>
    </p:extLst>
  </p:cSld>
  <p:clrMapOvr>
    <a:masterClrMapping/>
  </p:clrMapOvr>
  <p:transition xmlns:p14="http://schemas.microsoft.com/office/powerpoint/2010/main"/>
</p:sldLayout>
</file>

<file path=ppt/slideLayouts/slideLayout7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972199667"/>
      </p:ext>
    </p:extLst>
  </p:cSld>
  <p:clrMapOvr>
    <a:masterClrMapping/>
  </p:clrMapOvr>
  <p:transition xmlns:p14="http://schemas.microsoft.com/office/powerpoint/2010/main"/>
</p:sldLayout>
</file>

<file path=ppt/slideLayouts/slideLayout7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56970618"/>
      </p:ext>
    </p:extLst>
  </p:cSld>
  <p:clrMapOvr>
    <a:masterClrMapping/>
  </p:clrMapOvr>
  <p:transition xmlns:p14="http://schemas.microsoft.com/office/powerpoint/2010/main"/>
</p:sldLayout>
</file>

<file path=ppt/slideLayouts/slideLayout7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54000"/>
            <a:ext cx="2925762" cy="8458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54000"/>
            <a:ext cx="8624888" cy="84582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18310675"/>
      </p:ext>
    </p:extLst>
  </p:cSld>
  <p:clrMapOvr>
    <a:masterClrMapping/>
  </p:clrMapOvr>
  <p:transition xmlns:p14="http://schemas.microsoft.com/office/powerpoint/2010/main"/>
</p:sldLayout>
</file>

<file path=ppt/slideLayouts/slideLayout73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547585783"/>
      </p:ext>
    </p:extLst>
  </p:cSld>
  <p:clrMapOvr>
    <a:masterClrMapping/>
  </p:clrMapOvr>
  <p:transition xmlns:p14="http://schemas.microsoft.com/office/powerpoint/2010/main"/>
</p:sldLayout>
</file>

<file path=ppt/slideLayouts/slideLayout7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48349185"/>
      </p:ext>
    </p:extLst>
  </p:cSld>
  <p:clrMapOvr>
    <a:masterClrMapping/>
  </p:clrMapOvr>
  <p:transition xmlns:p14="http://schemas.microsoft.com/office/powerpoint/2010/mai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050490982"/>
      </p:ext>
    </p:extLst>
  </p:cSld>
  <p:clrMapOvr>
    <a:masterClrMapping/>
  </p:clrMapOvr>
  <p:transition xmlns:p14="http://schemas.microsoft.com/office/powerpoint/2010/main"/>
</p:sldLayout>
</file>

<file path=ppt/slideLayouts/slideLayout74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995379182"/>
      </p:ext>
    </p:extLst>
  </p:cSld>
  <p:clrMapOvr>
    <a:masterClrMapping/>
  </p:clrMapOvr>
  <p:transition xmlns:p14="http://schemas.microsoft.com/office/powerpoint/2010/main"/>
</p:sldLayout>
</file>

<file path=ppt/slideLayouts/slideLayout74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68487945"/>
      </p:ext>
    </p:extLst>
  </p:cSld>
  <p:clrMapOvr>
    <a:masterClrMapping/>
  </p:clrMapOvr>
  <p:transition xmlns:p14="http://schemas.microsoft.com/office/powerpoint/2010/main"/>
</p:sldLayout>
</file>

<file path=ppt/slideLayouts/slideLayout74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29946776"/>
      </p:ext>
    </p:extLst>
  </p:cSld>
  <p:clrMapOvr>
    <a:masterClrMapping/>
  </p:clrMapOvr>
  <p:transition xmlns:p14="http://schemas.microsoft.com/office/powerpoint/2010/main"/>
</p:sldLayout>
</file>

<file path=ppt/slideLayouts/slideLayout74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Tree>
    <p:extLst>
      <p:ext uri="{BB962C8B-B14F-4D97-AF65-F5344CB8AC3E}">
        <p14:creationId xmlns:p14="http://schemas.microsoft.com/office/powerpoint/2010/main" val="3540896041"/>
      </p:ext>
    </p:extLst>
  </p:cSld>
  <p:clrMapOvr>
    <a:masterClrMapping/>
  </p:clrMapOvr>
  <p:transition xmlns:p14="http://schemas.microsoft.com/office/powerpoint/2010/main"/>
</p:sldLayout>
</file>

<file path=ppt/slideLayouts/slideLayout7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54971341"/>
      </p:ext>
    </p:extLst>
  </p:cSld>
  <p:clrMapOvr>
    <a:masterClrMapping/>
  </p:clrMapOvr>
  <p:transition xmlns:p14="http://schemas.microsoft.com/office/powerpoint/2010/main"/>
</p:sldLayout>
</file>

<file path=ppt/slideLayouts/slideLayout74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710462971"/>
      </p:ext>
    </p:extLst>
  </p:cSld>
  <p:clrMapOvr>
    <a:masterClrMapping/>
  </p:clrMapOvr>
  <p:transition xmlns:p14="http://schemas.microsoft.com/office/powerpoint/2010/main"/>
</p:sldLayout>
</file>

<file path=ppt/slideLayouts/slideLayout74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51158058"/>
      </p:ext>
    </p:extLst>
  </p:cSld>
  <p:clrMapOvr>
    <a:masterClrMapping/>
  </p:clrMapOvr>
  <p:transition xmlns:p14="http://schemas.microsoft.com/office/powerpoint/2010/main"/>
</p:sldLayout>
</file>

<file path=ppt/slideLayouts/slideLayout7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72807982"/>
      </p:ext>
    </p:extLst>
  </p:cSld>
  <p:clrMapOvr>
    <a:masterClrMapping/>
  </p:clrMapOvr>
  <p:transition xmlns:p14="http://schemas.microsoft.com/office/powerpoint/2010/main"/>
</p:sldLayout>
</file>

<file path=ppt/slideLayouts/slideLayout7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25"/>
            <a:ext cx="2925762" cy="83216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390525"/>
            <a:ext cx="8624888" cy="832167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55441843"/>
      </p:ext>
    </p:extLst>
  </p:cSld>
  <p:clrMapOvr>
    <a:masterClrMapping/>
  </p:clrMapOvr>
  <p:transition xmlns:p14="http://schemas.microsoft.com/office/powerpoint/2010/main"/>
</p:sldLayout>
</file>

<file path=ppt/slideLayouts/slideLayout74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390797066"/>
      </p:ext>
    </p:extLst>
  </p:cSld>
  <p:clrMapOvr>
    <a:masterClrMapping/>
  </p:clrMapOvr>
  <p:transition xmlns:p14="http://schemas.microsoft.com/office/powerpoint/2010/mai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421215423"/>
      </p:ext>
    </p:extLst>
  </p:cSld>
  <p:clrMapOvr>
    <a:masterClrMapping/>
  </p:clrMapOvr>
  <p:transition xmlns:p14="http://schemas.microsoft.com/office/powerpoint/2010/main"/>
</p:sldLayout>
</file>

<file path=ppt/slideLayouts/slideLayout7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42658755"/>
      </p:ext>
    </p:extLst>
  </p:cSld>
  <p:clrMapOvr>
    <a:masterClrMapping/>
  </p:clrMapOvr>
  <p:transition xmlns:p14="http://schemas.microsoft.com/office/powerpoint/2010/main"/>
</p:sldLayout>
</file>

<file path=ppt/slideLayouts/slideLayout7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589140501"/>
      </p:ext>
    </p:extLst>
  </p:cSld>
  <p:clrMapOvr>
    <a:masterClrMapping/>
  </p:clrMapOvr>
  <p:transition xmlns:p14="http://schemas.microsoft.com/office/powerpoint/2010/main"/>
</p:sldLayout>
</file>

<file path=ppt/slideLayouts/slideLayout7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27100" y="2781300"/>
            <a:ext cx="2647950" cy="6083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727450" y="2781300"/>
            <a:ext cx="2647950" cy="6083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49411250"/>
      </p:ext>
    </p:extLst>
  </p:cSld>
  <p:clrMapOvr>
    <a:masterClrMapping/>
  </p:clrMapOvr>
  <p:transition xmlns:p14="http://schemas.microsoft.com/office/powerpoint/2010/main"/>
</p:sldLayout>
</file>

<file path=ppt/slideLayouts/slideLayout7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08053249"/>
      </p:ext>
    </p:extLst>
  </p:cSld>
  <p:clrMapOvr>
    <a:masterClrMapping/>
  </p:clrMapOvr>
  <p:transition xmlns:p14="http://schemas.microsoft.com/office/powerpoint/2010/main"/>
</p:sldLayout>
</file>

<file path=ppt/slideLayouts/slideLayout7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02932042"/>
      </p:ext>
    </p:extLst>
  </p:cSld>
  <p:clrMapOvr>
    <a:masterClrMapping/>
  </p:clrMapOvr>
  <p:transition xmlns:p14="http://schemas.microsoft.com/office/powerpoint/2010/main"/>
</p:sldLayout>
</file>

<file path=ppt/slideLayouts/slideLayout7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2508689"/>
      </p:ext>
    </p:extLst>
  </p:cSld>
  <p:clrMapOvr>
    <a:masterClrMapping/>
  </p:clrMapOvr>
  <p:transition xmlns:p14="http://schemas.microsoft.com/office/powerpoint/2010/main"/>
</p:sldLayout>
</file>

<file path=ppt/slideLayouts/slideLayout75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45777609"/>
      </p:ext>
    </p:extLst>
  </p:cSld>
  <p:clrMapOvr>
    <a:masterClrMapping/>
  </p:clrMapOvr>
  <p:transition xmlns:p14="http://schemas.microsoft.com/office/powerpoint/2010/main"/>
</p:sldLayout>
</file>

<file path=ppt/slideLayouts/slideLayout75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118749660"/>
      </p:ext>
    </p:extLst>
  </p:cSld>
  <p:clrMapOvr>
    <a:masterClrMapping/>
  </p:clrMapOvr>
  <p:transition xmlns:p14="http://schemas.microsoft.com/office/powerpoint/2010/main"/>
</p:sldLayout>
</file>

<file path=ppt/slideLayouts/slideLayout75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8798708"/>
      </p:ext>
    </p:extLst>
  </p:cSld>
  <p:clrMapOvr>
    <a:masterClrMapping/>
  </p:clrMapOvr>
  <p:transition xmlns:p14="http://schemas.microsoft.com/office/powerpoint/2010/main"/>
</p:sldLayout>
</file>

<file path=ppt/slideLayouts/slideLayout75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0050" y="254000"/>
            <a:ext cx="2787650" cy="8610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27100" y="254000"/>
            <a:ext cx="8210550" cy="8610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43311418"/>
      </p:ext>
    </p:extLst>
  </p:cSld>
  <p:clrMapOvr>
    <a:masterClrMapping/>
  </p:clrMapOvr>
  <p:transition xmlns:p14="http://schemas.microsoft.com/office/powerpoint/2010/mai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08250672"/>
      </p:ext>
    </p:extLst>
  </p:cSld>
  <p:clrMapOvr>
    <a:masterClrMapping/>
  </p:clrMapOvr>
  <p:transition xmlns:p14="http://schemas.microsoft.com/office/powerpoint/2010/main"/>
</p:sldLayout>
</file>

<file path=ppt/slideLayouts/slideLayout76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671474203"/>
      </p:ext>
    </p:extLst>
  </p:cSld>
  <p:clrMapOvr>
    <a:masterClrMapping/>
  </p:clrMapOvr>
  <p:transition xmlns:p14="http://schemas.microsoft.com/office/powerpoint/2010/main"/>
</p:sldLayout>
</file>

<file path=ppt/slideLayouts/slideLayout76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52950519"/>
      </p:ext>
    </p:extLst>
  </p:cSld>
  <p:clrMapOvr>
    <a:masterClrMapping/>
  </p:clrMapOvr>
  <p:transition xmlns:p14="http://schemas.microsoft.com/office/powerpoint/2010/main"/>
</p:sldLayout>
</file>

<file path=ppt/slideLayouts/slideLayout76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568401653"/>
      </p:ext>
    </p:extLst>
  </p:cSld>
  <p:clrMapOvr>
    <a:masterClrMapping/>
  </p:clrMapOvr>
  <p:transition xmlns:p14="http://schemas.microsoft.com/office/powerpoint/2010/main"/>
</p:sldLayout>
</file>

<file path=ppt/slideLayouts/slideLayout76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27100" y="2781300"/>
            <a:ext cx="5499100" cy="6083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81300"/>
            <a:ext cx="5499100" cy="6083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73197810"/>
      </p:ext>
    </p:extLst>
  </p:cSld>
  <p:clrMapOvr>
    <a:masterClrMapping/>
  </p:clrMapOvr>
  <p:transition xmlns:p14="http://schemas.microsoft.com/office/powerpoint/2010/main"/>
</p:sldLayout>
</file>

<file path=ppt/slideLayouts/slideLayout76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5522365"/>
      </p:ext>
    </p:extLst>
  </p:cSld>
  <p:clrMapOvr>
    <a:masterClrMapping/>
  </p:clrMapOvr>
  <p:transition xmlns:p14="http://schemas.microsoft.com/office/powerpoint/2010/main"/>
</p:sldLayout>
</file>

<file path=ppt/slideLayouts/slideLayout76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70934183"/>
      </p:ext>
    </p:extLst>
  </p:cSld>
  <p:clrMapOvr>
    <a:masterClrMapping/>
  </p:clrMapOvr>
  <p:transition xmlns:p14="http://schemas.microsoft.com/office/powerpoint/2010/main"/>
</p:sldLayout>
</file>

<file path=ppt/slideLayouts/slideLayout76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8677696"/>
      </p:ext>
    </p:extLst>
  </p:cSld>
  <p:clrMapOvr>
    <a:masterClrMapping/>
  </p:clrMapOvr>
  <p:transition xmlns:p14="http://schemas.microsoft.com/office/powerpoint/2010/main"/>
</p:sldLayout>
</file>

<file path=ppt/slideLayouts/slideLayout76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13458186"/>
      </p:ext>
    </p:extLst>
  </p:cSld>
  <p:clrMapOvr>
    <a:masterClrMapping/>
  </p:clrMapOvr>
  <p:transition xmlns:p14="http://schemas.microsoft.com/office/powerpoint/2010/main"/>
</p:sldLayout>
</file>

<file path=ppt/slideLayouts/slideLayout76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997002536"/>
      </p:ext>
    </p:extLst>
  </p:cSld>
  <p:clrMapOvr>
    <a:masterClrMapping/>
  </p:clrMapOvr>
  <p:transition xmlns:p14="http://schemas.microsoft.com/office/powerpoint/2010/main"/>
</p:sldLayout>
</file>

<file path=ppt/slideLayouts/slideLayout76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65464759"/>
      </p:ext>
    </p:extLst>
  </p:cSld>
  <p:clrMapOvr>
    <a:masterClrMapping/>
  </p:clrMapOvr>
  <p:transition xmlns:p14="http://schemas.microsoft.com/office/powerpoint/2010/mai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603893943"/>
      </p:ext>
    </p:extLst>
  </p:cSld>
  <p:clrMapOvr>
    <a:masterClrMapping/>
  </p:clrMapOvr>
  <p:transition xmlns:p14="http://schemas.microsoft.com/office/powerpoint/2010/main"/>
</p:sldLayout>
</file>

<file path=ppt/slideLayouts/slideLayout77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0050" y="254000"/>
            <a:ext cx="2787650" cy="8610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27100" y="254000"/>
            <a:ext cx="8210550" cy="8610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57247671"/>
      </p:ext>
    </p:extLst>
  </p:cSld>
  <p:clrMapOvr>
    <a:masterClrMapping/>
  </p:clrMapOvr>
  <p:transition xmlns:p14="http://schemas.microsoft.com/office/powerpoint/2010/main"/>
</p:sldLayout>
</file>

<file path=ppt/slideLayouts/slideLayout77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667680718"/>
      </p:ext>
    </p:extLst>
  </p:cSld>
  <p:clrMapOvr>
    <a:masterClrMapping/>
  </p:clrMapOvr>
  <p:transition xmlns:p14="http://schemas.microsoft.com/office/powerpoint/2010/main"/>
</p:sldLayout>
</file>

<file path=ppt/slideLayouts/slideLayout77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18589657"/>
      </p:ext>
    </p:extLst>
  </p:cSld>
  <p:clrMapOvr>
    <a:masterClrMapping/>
  </p:clrMapOvr>
  <p:transition xmlns:p14="http://schemas.microsoft.com/office/powerpoint/2010/main"/>
</p:sldLayout>
</file>

<file path=ppt/slideLayouts/slideLayout77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601161259"/>
      </p:ext>
    </p:extLst>
  </p:cSld>
  <p:clrMapOvr>
    <a:masterClrMapping/>
  </p:clrMapOvr>
  <p:transition xmlns:p14="http://schemas.microsoft.com/office/powerpoint/2010/main"/>
</p:sldLayout>
</file>

<file path=ppt/slideLayouts/slideLayout77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086600" y="2781300"/>
            <a:ext cx="2419350" cy="6083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9658350" y="2781300"/>
            <a:ext cx="2419350" cy="6083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10970746"/>
      </p:ext>
    </p:extLst>
  </p:cSld>
  <p:clrMapOvr>
    <a:masterClrMapping/>
  </p:clrMapOvr>
  <p:transition xmlns:p14="http://schemas.microsoft.com/office/powerpoint/2010/main"/>
</p:sldLayout>
</file>

<file path=ppt/slideLayouts/slideLayout77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51703171"/>
      </p:ext>
    </p:extLst>
  </p:cSld>
  <p:clrMapOvr>
    <a:masterClrMapping/>
  </p:clrMapOvr>
  <p:transition xmlns:p14="http://schemas.microsoft.com/office/powerpoint/2010/main"/>
</p:sldLayout>
</file>

<file path=ppt/slideLayouts/slideLayout7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43401042"/>
      </p:ext>
    </p:extLst>
  </p:cSld>
  <p:clrMapOvr>
    <a:masterClrMapping/>
  </p:clrMapOvr>
  <p:transition xmlns:p14="http://schemas.microsoft.com/office/powerpoint/2010/main"/>
</p:sldLayout>
</file>

<file path=ppt/slideLayouts/slideLayout77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5732655"/>
      </p:ext>
    </p:extLst>
  </p:cSld>
  <p:clrMapOvr>
    <a:masterClrMapping/>
  </p:clrMapOvr>
  <p:transition xmlns:p14="http://schemas.microsoft.com/office/powerpoint/2010/main"/>
</p:sldLayout>
</file>

<file path=ppt/slideLayouts/slideLayout77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368020787"/>
      </p:ext>
    </p:extLst>
  </p:cSld>
  <p:clrMapOvr>
    <a:masterClrMapping/>
  </p:clrMapOvr>
  <p:transition xmlns:p14="http://schemas.microsoft.com/office/powerpoint/2010/main"/>
</p:sldLayout>
</file>

<file path=ppt/slideLayouts/slideLayout77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70487264"/>
      </p:ext>
    </p:extLst>
  </p:cSld>
  <p:clrMapOvr>
    <a:masterClrMapping/>
  </p:clrMapOvr>
  <p:transition xmlns:p14="http://schemas.microsoft.com/office/powerpoint/2010/mai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4060882152"/>
      </p:ext>
    </p:extLst>
  </p:cSld>
  <p:clrMapOvr>
    <a:masterClrMapping/>
  </p:clrMapOvr>
  <p:transition xmlns:p14="http://schemas.microsoft.com/office/powerpoint/2010/main"/>
</p:sldLayout>
</file>

<file path=ppt/slideLayouts/slideLayout78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9316223"/>
      </p:ext>
    </p:extLst>
  </p:cSld>
  <p:clrMapOvr>
    <a:masterClrMapping/>
  </p:clrMapOvr>
  <p:transition xmlns:p14="http://schemas.microsoft.com/office/powerpoint/2010/main"/>
</p:sldLayout>
</file>

<file path=ppt/slideLayouts/slideLayout78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0050" y="254000"/>
            <a:ext cx="2787650" cy="8610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27100" y="254000"/>
            <a:ext cx="8210550" cy="8610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09752236"/>
      </p:ext>
    </p:extLst>
  </p:cSld>
  <p:clrMapOvr>
    <a:masterClrMapping/>
  </p:clrMapOvr>
  <p:transition xmlns:p14="http://schemas.microsoft.com/office/powerpoint/2010/main"/>
</p:sldLayout>
</file>

<file path=ppt/slideLayouts/slideLayout78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113664971"/>
      </p:ext>
    </p:extLst>
  </p:cSld>
  <p:clrMapOvr>
    <a:masterClrMapping/>
  </p:clrMapOvr>
  <p:transition xmlns:p14="http://schemas.microsoft.com/office/powerpoint/2010/main"/>
</p:sldLayout>
</file>

<file path=ppt/slideLayouts/slideLayout78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49469161"/>
      </p:ext>
    </p:extLst>
  </p:cSld>
  <p:clrMapOvr>
    <a:masterClrMapping/>
  </p:clrMapOvr>
  <p:transition xmlns:p14="http://schemas.microsoft.com/office/powerpoint/2010/main"/>
</p:sldLayout>
</file>

<file path=ppt/slideLayouts/slideLayout78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725517591"/>
      </p:ext>
    </p:extLst>
  </p:cSld>
  <p:clrMapOvr>
    <a:masterClrMapping/>
  </p:clrMapOvr>
  <p:transition xmlns:p14="http://schemas.microsoft.com/office/powerpoint/2010/main"/>
</p:sldLayout>
</file>

<file path=ppt/slideLayouts/slideLayout78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27100" y="2781300"/>
            <a:ext cx="2647950" cy="6083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727450" y="2781300"/>
            <a:ext cx="2647950" cy="6083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35484100"/>
      </p:ext>
    </p:extLst>
  </p:cSld>
  <p:clrMapOvr>
    <a:masterClrMapping/>
  </p:clrMapOvr>
  <p:transition xmlns:p14="http://schemas.microsoft.com/office/powerpoint/2010/main"/>
</p:sldLayout>
</file>

<file path=ppt/slideLayouts/slideLayout78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96353805"/>
      </p:ext>
    </p:extLst>
  </p:cSld>
  <p:clrMapOvr>
    <a:masterClrMapping/>
  </p:clrMapOvr>
  <p:transition xmlns:p14="http://schemas.microsoft.com/office/powerpoint/2010/main"/>
</p:sldLayout>
</file>

<file path=ppt/slideLayouts/slideLayout78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05355051"/>
      </p:ext>
    </p:extLst>
  </p:cSld>
  <p:clrMapOvr>
    <a:masterClrMapping/>
  </p:clrMapOvr>
  <p:transition xmlns:p14="http://schemas.microsoft.com/office/powerpoint/2010/main"/>
</p:sldLayout>
</file>

<file path=ppt/slideLayouts/slideLayout78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6566456"/>
      </p:ext>
    </p:extLst>
  </p:cSld>
  <p:clrMapOvr>
    <a:masterClrMapping/>
  </p:clrMapOvr>
  <p:transition xmlns:p14="http://schemas.microsoft.com/office/powerpoint/2010/main"/>
</p:sldLayout>
</file>

<file path=ppt/slideLayouts/slideLayout78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970122506"/>
      </p:ext>
    </p:extLst>
  </p:cSld>
  <p:clrMapOvr>
    <a:masterClrMapping/>
  </p:clrMapOvr>
  <p:transition xmlns:p14="http://schemas.microsoft.com/office/powerpoint/2010/mai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21566137"/>
      </p:ext>
    </p:extLst>
  </p:cSld>
  <p:clrMapOvr>
    <a:masterClrMapping/>
  </p:clrMapOvr>
  <p:transition xmlns:p14="http://schemas.microsoft.com/office/powerpoint/2010/main"/>
</p:sldLayout>
</file>

<file path=ppt/slideLayouts/slideLayout79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87010905"/>
      </p:ext>
    </p:extLst>
  </p:cSld>
  <p:clrMapOvr>
    <a:masterClrMapping/>
  </p:clrMapOvr>
  <p:transition xmlns:p14="http://schemas.microsoft.com/office/powerpoint/2010/main"/>
</p:sldLayout>
</file>

<file path=ppt/slideLayouts/slideLayout79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97356488"/>
      </p:ext>
    </p:extLst>
  </p:cSld>
  <p:clrMapOvr>
    <a:masterClrMapping/>
  </p:clrMapOvr>
  <p:transition xmlns:p14="http://schemas.microsoft.com/office/powerpoint/2010/main"/>
</p:sldLayout>
</file>

<file path=ppt/slideLayouts/slideLayout79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0050" y="254000"/>
            <a:ext cx="2787650" cy="8610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27100" y="254000"/>
            <a:ext cx="8210550" cy="8610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31358981"/>
      </p:ext>
    </p:extLst>
  </p:cSld>
  <p:clrMapOvr>
    <a:masterClrMapping/>
  </p:clrMapOvr>
  <p:transition xmlns:p14="http://schemas.microsoft.com/office/powerpoint/2010/main"/>
</p:sldLayout>
</file>

<file path=ppt/slideLayouts/slideLayout79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462807542"/>
      </p:ext>
    </p:extLst>
  </p:cSld>
  <p:clrMapOvr>
    <a:masterClrMapping/>
  </p:clrMapOvr>
  <p:transition xmlns:p14="http://schemas.microsoft.com/office/powerpoint/2010/main"/>
</p:sldLayout>
</file>

<file path=ppt/slideLayouts/slideLayout79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44952000"/>
      </p:ext>
    </p:extLst>
  </p:cSld>
  <p:clrMapOvr>
    <a:masterClrMapping/>
  </p:clrMapOvr>
  <p:transition xmlns:p14="http://schemas.microsoft.com/office/powerpoint/2010/main"/>
</p:sldLayout>
</file>

<file path=ppt/slideLayouts/slideLayout79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392589653"/>
      </p:ext>
    </p:extLst>
  </p:cSld>
  <p:clrMapOvr>
    <a:masterClrMapping/>
  </p:clrMapOvr>
  <p:transition xmlns:p14="http://schemas.microsoft.com/office/powerpoint/2010/main"/>
</p:sldLayout>
</file>

<file path=ppt/slideLayouts/slideLayout79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38440248"/>
      </p:ext>
    </p:extLst>
  </p:cSld>
  <p:clrMapOvr>
    <a:masterClrMapping/>
  </p:clrMapOvr>
  <p:transition xmlns:p14="http://schemas.microsoft.com/office/powerpoint/2010/main"/>
</p:sldLayout>
</file>

<file path=ppt/slideLayouts/slideLayout79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90890397"/>
      </p:ext>
    </p:extLst>
  </p:cSld>
  <p:clrMapOvr>
    <a:masterClrMapping/>
  </p:clrMapOvr>
  <p:transition xmlns:p14="http://schemas.microsoft.com/office/powerpoint/2010/main"/>
</p:sldLayout>
</file>

<file path=ppt/slideLayouts/slideLayout79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06608684"/>
      </p:ext>
    </p:extLst>
  </p:cSld>
  <p:clrMapOvr>
    <a:masterClrMapping/>
  </p:clrMapOvr>
  <p:transition xmlns:p14="http://schemas.microsoft.com/office/powerpoint/2010/main"/>
</p:sldLayout>
</file>

<file path=ppt/slideLayouts/slideLayout79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3585181"/>
      </p:ext>
    </p:extLst>
  </p:cSld>
  <p:clrMapOvr>
    <a:masterClrMapping/>
  </p:clrMapOvr>
  <p:transition xmlns:p14="http://schemas.microsoft.com/office/powerpoint/2010/mai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158302502"/>
      </p:ext>
    </p:extLst>
  </p:cSld>
  <p:clrMapOvr>
    <a:masterClrMapping/>
  </p:clrMapOvr>
  <p:transition xmlns:p14="http://schemas.microsoft.com/office/powerpoint/2010/main"/>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497741314"/>
      </p:ext>
    </p:extLst>
  </p:cSld>
  <p:clrMapOvr>
    <a:masterClrMapping/>
  </p:clrMapOvr>
  <p:transition xmlns:p14="http://schemas.microsoft.com/office/powerpoint/2010/main"/>
</p:sldLayout>
</file>

<file path=ppt/slideLayouts/slideLayout80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753615705"/>
      </p:ext>
    </p:extLst>
  </p:cSld>
  <p:clrMapOvr>
    <a:masterClrMapping/>
  </p:clrMapOvr>
  <p:transition xmlns:p14="http://schemas.microsoft.com/office/powerpoint/2010/main"/>
</p:sldLayout>
</file>

<file path=ppt/slideLayouts/slideLayout80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519492439"/>
      </p:ext>
    </p:extLst>
  </p:cSld>
  <p:clrMapOvr>
    <a:masterClrMapping/>
  </p:clrMapOvr>
  <p:transition xmlns:p14="http://schemas.microsoft.com/office/powerpoint/2010/main"/>
</p:sldLayout>
</file>

<file path=ppt/slideLayouts/slideLayout80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26890109"/>
      </p:ext>
    </p:extLst>
  </p:cSld>
  <p:clrMapOvr>
    <a:masterClrMapping/>
  </p:clrMapOvr>
  <p:transition xmlns:p14="http://schemas.microsoft.com/office/powerpoint/2010/main"/>
</p:sldLayout>
</file>

<file path=ppt/slideLayouts/slideLayout80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7913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7913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81547222"/>
      </p:ext>
    </p:extLst>
  </p:cSld>
  <p:clrMapOvr>
    <a:masterClrMapping/>
  </p:clrMapOvr>
  <p:transition xmlns:p14="http://schemas.microsoft.com/office/powerpoint/2010/main"/>
</p:sldLayout>
</file>

<file path=ppt/slideLayouts/slideLayout80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246895639"/>
      </p:ext>
    </p:extLst>
  </p:cSld>
  <p:clrMapOvr>
    <a:masterClrMapping/>
  </p:clrMapOvr>
  <p:transition xmlns:p14="http://schemas.microsoft.com/office/powerpoint/2010/main"/>
</p:sldLayout>
</file>

<file path=ppt/slideLayouts/slideLayout80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98323322"/>
      </p:ext>
    </p:extLst>
  </p:cSld>
  <p:clrMapOvr>
    <a:masterClrMapping/>
  </p:clrMapOvr>
  <p:transition xmlns:p14="http://schemas.microsoft.com/office/powerpoint/2010/main"/>
</p:sldLayout>
</file>

<file path=ppt/slideLayouts/slideLayout80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697195508"/>
      </p:ext>
    </p:extLst>
  </p:cSld>
  <p:clrMapOvr>
    <a:masterClrMapping/>
  </p:clrMapOvr>
  <p:transition xmlns:p14="http://schemas.microsoft.com/office/powerpoint/2010/main"/>
</p:sldLayout>
</file>

<file path=ppt/slideLayouts/slideLayout80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35000" y="49022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644900" y="49022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59283076"/>
      </p:ext>
    </p:extLst>
  </p:cSld>
  <p:clrMapOvr>
    <a:masterClrMapping/>
  </p:clrMapOvr>
  <p:transition xmlns:p14="http://schemas.microsoft.com/office/powerpoint/2010/main"/>
</p:sldLayout>
</file>

<file path=ppt/slideLayouts/slideLayout80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67228464"/>
      </p:ext>
    </p:extLst>
  </p:cSld>
  <p:clrMapOvr>
    <a:masterClrMapping/>
  </p:clrMapOvr>
  <p:transition xmlns:p14="http://schemas.microsoft.com/office/powerpoint/2010/main"/>
</p:sldLayout>
</file>

<file path=ppt/slideLayouts/slideLayout80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40012174"/>
      </p:ext>
    </p:extLst>
  </p:cSld>
  <p:clrMapOvr>
    <a:masterClrMapping/>
  </p:clrMapOvr>
  <p:transition xmlns:p14="http://schemas.microsoft.com/office/powerpoint/2010/mai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1270000" y="1270000"/>
            <a:ext cx="5156200" cy="7213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1270000"/>
            <a:ext cx="5156200" cy="7213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4517721"/>
      </p:ext>
    </p:extLst>
  </p:cSld>
  <p:clrMapOvr>
    <a:masterClrMapping/>
  </p:clrMapOvr>
  <p:transition xmlns:p14="http://schemas.microsoft.com/office/powerpoint/2010/main"/>
</p:sldLayout>
</file>

<file path=ppt/slideLayouts/slideLayout8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3259603"/>
      </p:ext>
    </p:extLst>
  </p:cSld>
  <p:clrMapOvr>
    <a:masterClrMapping/>
  </p:clrMapOvr>
  <p:transition xmlns:p14="http://schemas.microsoft.com/office/powerpoint/2010/main"/>
</p:sldLayout>
</file>

<file path=ppt/slideLayouts/slideLayout8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736407042"/>
      </p:ext>
    </p:extLst>
  </p:cSld>
  <p:clrMapOvr>
    <a:masterClrMapping/>
  </p:clrMapOvr>
  <p:transition xmlns:p14="http://schemas.microsoft.com/office/powerpoint/2010/main"/>
</p:sldLayout>
</file>

<file path=ppt/slideLayouts/slideLayout8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475953107"/>
      </p:ext>
    </p:extLst>
  </p:cSld>
  <p:clrMapOvr>
    <a:masterClrMapping/>
  </p:clrMapOvr>
  <p:transition xmlns:p14="http://schemas.microsoft.com/office/powerpoint/2010/main"/>
</p:sldLayout>
</file>

<file path=ppt/slideLayouts/slideLayout8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15367515"/>
      </p:ext>
    </p:extLst>
  </p:cSld>
  <p:clrMapOvr>
    <a:masterClrMapping/>
  </p:clrMapOvr>
  <p:transition xmlns:p14="http://schemas.microsoft.com/office/powerpoint/2010/main"/>
</p:sldLayout>
</file>

<file path=ppt/slideLayouts/slideLayout8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035550" y="1536700"/>
            <a:ext cx="1466850" cy="66675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35000" y="1536700"/>
            <a:ext cx="4248150" cy="66675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06193854"/>
      </p:ext>
    </p:extLst>
  </p:cSld>
  <p:clrMapOvr>
    <a:masterClrMapping/>
  </p:clrMapOvr>
  <p:transition xmlns:p14="http://schemas.microsoft.com/office/powerpoint/2010/main"/>
</p:sldLayout>
</file>

<file path=ppt/slideLayouts/slideLayout8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690309181"/>
      </p:ext>
    </p:extLst>
  </p:cSld>
  <p:clrMapOvr>
    <a:masterClrMapping/>
  </p:clrMapOvr>
  <p:transition xmlns:p14="http://schemas.microsoft.com/office/powerpoint/2010/main"/>
</p:sldLayout>
</file>

<file path=ppt/slideLayouts/slideLayout8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05559622"/>
      </p:ext>
    </p:extLst>
  </p:cSld>
  <p:clrMapOvr>
    <a:masterClrMapping/>
  </p:clrMapOvr>
  <p:transition xmlns:p14="http://schemas.microsoft.com/office/powerpoint/2010/main"/>
</p:sldLayout>
</file>

<file path=ppt/slideLayouts/slideLayout8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535073862"/>
      </p:ext>
    </p:extLst>
  </p:cSld>
  <p:clrMapOvr>
    <a:masterClrMapping/>
  </p:clrMapOvr>
  <p:transition xmlns:p14="http://schemas.microsoft.com/office/powerpoint/2010/main"/>
</p:sldLayout>
</file>

<file path=ppt/slideLayouts/slideLayout8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921000"/>
            <a:ext cx="5156200" cy="121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921000"/>
            <a:ext cx="5156200" cy="121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71022661"/>
      </p:ext>
    </p:extLst>
  </p:cSld>
  <p:clrMapOvr>
    <a:masterClrMapping/>
  </p:clrMapOvr>
  <p:transition xmlns:p14="http://schemas.microsoft.com/office/powerpoint/2010/main"/>
</p:sldLayout>
</file>

<file path=ppt/slideLayouts/slideLayout8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15435462"/>
      </p:ext>
    </p:extLst>
  </p:cSld>
  <p:clrMapOvr>
    <a:masterClrMapping/>
  </p:clrMapOvr>
  <p:transition xmlns:p14="http://schemas.microsoft.com/office/powerpoint/2010/mai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50682998"/>
      </p:ext>
    </p:extLst>
  </p:cSld>
  <p:clrMapOvr>
    <a:masterClrMapping/>
  </p:clrMapOvr>
  <p:transition xmlns:p14="http://schemas.microsoft.com/office/powerpoint/2010/main"/>
</p:sldLayout>
</file>

<file path=ppt/slideLayouts/slideLayout8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66003178"/>
      </p:ext>
    </p:extLst>
  </p:cSld>
  <p:clrMapOvr>
    <a:masterClrMapping/>
  </p:clrMapOvr>
  <p:transition xmlns:p14="http://schemas.microsoft.com/office/powerpoint/2010/main"/>
</p:sldLayout>
</file>

<file path=ppt/slideLayouts/slideLayout8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9385098"/>
      </p:ext>
    </p:extLst>
  </p:cSld>
  <p:clrMapOvr>
    <a:masterClrMapping/>
  </p:clrMapOvr>
  <p:transition xmlns:p14="http://schemas.microsoft.com/office/powerpoint/2010/main"/>
</p:sldLayout>
</file>

<file path=ppt/slideLayouts/slideLayout8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71539979"/>
      </p:ext>
    </p:extLst>
  </p:cSld>
  <p:clrMapOvr>
    <a:masterClrMapping/>
  </p:clrMapOvr>
  <p:transition xmlns:p14="http://schemas.microsoft.com/office/powerpoint/2010/main"/>
</p:sldLayout>
</file>

<file path=ppt/slideLayouts/slideLayout8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395328788"/>
      </p:ext>
    </p:extLst>
  </p:cSld>
  <p:clrMapOvr>
    <a:masterClrMapping/>
  </p:clrMapOvr>
  <p:transition xmlns:p14="http://schemas.microsoft.com/office/powerpoint/2010/main"/>
</p:sldLayout>
</file>

<file path=ppt/slideLayouts/slideLayout8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05336685"/>
      </p:ext>
    </p:extLst>
  </p:cSld>
  <p:clrMapOvr>
    <a:masterClrMapping/>
  </p:clrMapOvr>
  <p:transition xmlns:p14="http://schemas.microsoft.com/office/powerpoint/2010/main"/>
</p:sldLayout>
</file>

<file path=ppt/slideLayouts/slideLayout8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03200"/>
            <a:ext cx="2616200" cy="3937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03200"/>
            <a:ext cx="7696200" cy="3937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35565405"/>
      </p:ext>
    </p:extLst>
  </p:cSld>
  <p:clrMapOvr>
    <a:masterClrMapping/>
  </p:clrMapOvr>
  <p:transition xmlns:p14="http://schemas.microsoft.com/office/powerpoint/2010/main"/>
</p:sldLayout>
</file>

<file path=ppt/slideLayouts/slideLayout82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533515537"/>
      </p:ext>
    </p:extLst>
  </p:cSld>
  <p:clrMapOvr>
    <a:masterClrMapping/>
  </p:clrMapOvr>
  <p:transition xmlns:p14="http://schemas.microsoft.com/office/powerpoint/2010/main"/>
</p:sldLayout>
</file>

<file path=ppt/slideLayouts/slideLayout8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12942907"/>
      </p:ext>
    </p:extLst>
  </p:cSld>
  <p:clrMapOvr>
    <a:masterClrMapping/>
  </p:clrMapOvr>
  <p:transition xmlns:p14="http://schemas.microsoft.com/office/powerpoint/2010/main"/>
</p:sldLayout>
</file>

<file path=ppt/slideLayouts/slideLayout8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769430210"/>
      </p:ext>
    </p:extLst>
  </p:cSld>
  <p:clrMapOvr>
    <a:masterClrMapping/>
  </p:clrMapOvr>
  <p:transition xmlns:p14="http://schemas.microsoft.com/office/powerpoint/2010/main"/>
</p:sldLayout>
</file>

<file path=ppt/slideLayouts/slideLayout8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78706255"/>
      </p:ext>
    </p:extLst>
  </p:cSld>
  <p:clrMapOvr>
    <a:masterClrMapping/>
  </p:clrMapOvr>
  <p:transition xmlns:p14="http://schemas.microsoft.com/office/powerpoint/2010/mai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Tree>
    <p:extLst>
      <p:ext uri="{BB962C8B-B14F-4D97-AF65-F5344CB8AC3E}">
        <p14:creationId xmlns:p14="http://schemas.microsoft.com/office/powerpoint/2010/main" val="1022660577"/>
      </p:ext>
    </p:extLst>
  </p:cSld>
  <p:clrMapOvr>
    <a:masterClrMapping/>
  </p:clrMapOvr>
  <p:transition xmlns:p14="http://schemas.microsoft.com/office/powerpoint/2010/main"/>
</p:sldLayout>
</file>

<file path=ppt/slideLayouts/slideLayout8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703303642"/>
      </p:ext>
    </p:extLst>
  </p:cSld>
  <p:clrMapOvr>
    <a:masterClrMapping/>
  </p:clrMapOvr>
  <p:transition xmlns:p14="http://schemas.microsoft.com/office/powerpoint/2010/main"/>
</p:sldLayout>
</file>

<file path=ppt/slideLayouts/slideLayout8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67256425"/>
      </p:ext>
    </p:extLst>
  </p:cSld>
  <p:clrMapOvr>
    <a:masterClrMapping/>
  </p:clrMapOvr>
  <p:transition xmlns:p14="http://schemas.microsoft.com/office/powerpoint/2010/main"/>
</p:sldLayout>
</file>

<file path=ppt/slideLayouts/slideLayout8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2694787"/>
      </p:ext>
    </p:extLst>
  </p:cSld>
  <p:clrMapOvr>
    <a:masterClrMapping/>
  </p:clrMapOvr>
  <p:transition xmlns:p14="http://schemas.microsoft.com/office/powerpoint/2010/main"/>
</p:sldLayout>
</file>

<file path=ppt/slideLayouts/slideLayout8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219398022"/>
      </p:ext>
    </p:extLst>
  </p:cSld>
  <p:clrMapOvr>
    <a:masterClrMapping/>
  </p:clrMapOvr>
  <p:transition xmlns:p14="http://schemas.microsoft.com/office/powerpoint/2010/main"/>
</p:sldLayout>
</file>

<file path=ppt/slideLayouts/slideLayout8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537175022"/>
      </p:ext>
    </p:extLst>
  </p:cSld>
  <p:clrMapOvr>
    <a:masterClrMapping/>
  </p:clrMapOvr>
  <p:transition xmlns:p14="http://schemas.microsoft.com/office/powerpoint/2010/main"/>
</p:sldLayout>
</file>

<file path=ppt/slideLayouts/slideLayout8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64219587"/>
      </p:ext>
    </p:extLst>
  </p:cSld>
  <p:clrMapOvr>
    <a:masterClrMapping/>
  </p:clrMapOvr>
  <p:transition xmlns:p14="http://schemas.microsoft.com/office/powerpoint/2010/main"/>
</p:sldLayout>
</file>

<file path=ppt/slideLayouts/slideLayout8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4357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54563476"/>
      </p:ext>
    </p:extLst>
  </p:cSld>
  <p:clrMapOvr>
    <a:masterClrMapping/>
  </p:clrMapOvr>
  <p:transition xmlns:p14="http://schemas.microsoft.com/office/powerpoint/2010/main"/>
</p:sldLayout>
</file>

<file path=ppt/slideLayouts/slideLayout8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159272983"/>
      </p:ext>
    </p:extLst>
  </p:cSld>
  <p:clrMapOvr>
    <a:masterClrMapping/>
  </p:clrMapOvr>
  <p:transition xmlns:p14="http://schemas.microsoft.com/office/powerpoint/2010/main"/>
</p:sldLayout>
</file>

<file path=ppt/slideLayouts/slideLayout8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17451814"/>
      </p:ext>
    </p:extLst>
  </p:cSld>
  <p:clrMapOvr>
    <a:masterClrMapping/>
  </p:clrMapOvr>
  <p:transition xmlns:p14="http://schemas.microsoft.com/office/powerpoint/2010/main"/>
</p:sldLayout>
</file>

<file path=ppt/slideLayouts/slideLayout8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572366461"/>
      </p:ext>
    </p:extLst>
  </p:cSld>
  <p:clrMapOvr>
    <a:masterClrMapping/>
  </p:clrMapOvr>
  <p:transition xmlns:p14="http://schemas.microsoft.com/office/powerpoint/2010/mai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1381244"/>
      </p:ext>
    </p:extLst>
  </p:cSld>
  <p:clrMapOvr>
    <a:masterClrMapping/>
  </p:clrMapOvr>
  <p:transition xmlns:p14="http://schemas.microsoft.com/office/powerpoint/2010/main"/>
</p:sldLayout>
</file>

<file path=ppt/slideLayouts/slideLayout8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25641919"/>
      </p:ext>
    </p:extLst>
  </p:cSld>
  <p:clrMapOvr>
    <a:masterClrMapping/>
  </p:clrMapOvr>
  <p:transition xmlns:p14="http://schemas.microsoft.com/office/powerpoint/2010/main"/>
</p:sldLayout>
</file>

<file path=ppt/slideLayouts/slideLayout8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09236127"/>
      </p:ext>
    </p:extLst>
  </p:cSld>
  <p:clrMapOvr>
    <a:masterClrMapping/>
  </p:clrMapOvr>
  <p:transition xmlns:p14="http://schemas.microsoft.com/office/powerpoint/2010/main"/>
</p:sldLayout>
</file>

<file path=ppt/slideLayouts/slideLayout8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85488781"/>
      </p:ext>
    </p:extLst>
  </p:cSld>
  <p:clrMapOvr>
    <a:masterClrMapping/>
  </p:clrMapOvr>
  <p:transition xmlns:p14="http://schemas.microsoft.com/office/powerpoint/2010/main"/>
</p:sldLayout>
</file>

<file path=ppt/slideLayouts/slideLayout8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5382863"/>
      </p:ext>
    </p:extLst>
  </p:cSld>
  <p:clrMapOvr>
    <a:masterClrMapping/>
  </p:clrMapOvr>
  <p:transition xmlns:p14="http://schemas.microsoft.com/office/powerpoint/2010/main"/>
</p:sldLayout>
</file>

<file path=ppt/slideLayouts/slideLayout8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10211418"/>
      </p:ext>
    </p:extLst>
  </p:cSld>
  <p:clrMapOvr>
    <a:masterClrMapping/>
  </p:clrMapOvr>
  <p:transition xmlns:p14="http://schemas.microsoft.com/office/powerpoint/2010/main"/>
</p:sldLayout>
</file>

<file path=ppt/slideLayouts/slideLayout8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635210110"/>
      </p:ext>
    </p:extLst>
  </p:cSld>
  <p:clrMapOvr>
    <a:masterClrMapping/>
  </p:clrMapOvr>
  <p:transition xmlns:p14="http://schemas.microsoft.com/office/powerpoint/2010/main"/>
</p:sldLayout>
</file>

<file path=ppt/slideLayouts/slideLayout8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601185772"/>
      </p:ext>
    </p:extLst>
  </p:cSld>
  <p:clrMapOvr>
    <a:masterClrMapping/>
  </p:clrMapOvr>
  <p:transition xmlns:p14="http://schemas.microsoft.com/office/powerpoint/2010/main"/>
</p:sldLayout>
</file>

<file path=ppt/slideLayouts/slideLayout8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18793321"/>
      </p:ext>
    </p:extLst>
  </p:cSld>
  <p:clrMapOvr>
    <a:masterClrMapping/>
  </p:clrMapOvr>
  <p:transition xmlns:p14="http://schemas.microsoft.com/office/powerpoint/2010/main"/>
</p:sldLayout>
</file>

<file path=ppt/slideLayouts/slideLayout8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275964073"/>
      </p:ext>
    </p:extLst>
  </p:cSld>
  <p:clrMapOvr>
    <a:masterClrMapping/>
  </p:clrMapOvr>
  <p:transition xmlns:p14="http://schemas.microsoft.com/office/powerpoint/2010/main"/>
</p:sldLayout>
</file>

<file path=ppt/slideLayouts/slideLayout8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57363564"/>
      </p:ext>
    </p:extLst>
  </p:cSld>
  <p:clrMapOvr>
    <a:masterClrMapping/>
  </p:clrMapOvr>
  <p:transition xmlns:p14="http://schemas.microsoft.com/office/powerpoint/2010/main"/>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370804794"/>
      </p:ext>
    </p:extLst>
  </p:cSld>
  <p:clrMapOvr>
    <a:masterClrMapping/>
  </p:clrMapOvr>
  <p:transition xmlns:p14="http://schemas.microsoft.com/office/powerpoint/2010/main"/>
</p:sldLayout>
</file>

<file path=ppt/slideLayouts/slideLayout8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551839634"/>
      </p:ext>
    </p:extLst>
  </p:cSld>
  <p:clrMapOvr>
    <a:masterClrMapping/>
  </p:clrMapOvr>
  <p:transition xmlns:p14="http://schemas.microsoft.com/office/powerpoint/2010/main"/>
</p:sldLayout>
</file>

<file path=ppt/slideLayouts/slideLayout8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01272463"/>
      </p:ext>
    </p:extLst>
  </p:cSld>
  <p:clrMapOvr>
    <a:masterClrMapping/>
  </p:clrMapOvr>
  <p:transition xmlns:p14="http://schemas.microsoft.com/office/powerpoint/2010/main"/>
</p:sldLayout>
</file>

<file path=ppt/slideLayouts/slideLayout8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918951"/>
      </p:ext>
    </p:extLst>
  </p:cSld>
  <p:clrMapOvr>
    <a:masterClrMapping/>
  </p:clrMapOvr>
  <p:transition xmlns:p14="http://schemas.microsoft.com/office/powerpoint/2010/main"/>
</p:sldLayout>
</file>

<file path=ppt/slideLayouts/slideLayout8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1724231"/>
      </p:ext>
    </p:extLst>
  </p:cSld>
  <p:clrMapOvr>
    <a:masterClrMapping/>
  </p:clrMapOvr>
  <p:transition xmlns:p14="http://schemas.microsoft.com/office/powerpoint/2010/main"/>
</p:sldLayout>
</file>

<file path=ppt/slideLayouts/slideLayout8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9053017"/>
      </p:ext>
    </p:extLst>
  </p:cSld>
  <p:clrMapOvr>
    <a:masterClrMapping/>
  </p:clrMapOvr>
  <p:transition xmlns:p14="http://schemas.microsoft.com/office/powerpoint/2010/main"/>
</p:sldLayout>
</file>

<file path=ppt/slideLayouts/slideLayout8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315716712"/>
      </p:ext>
    </p:extLst>
  </p:cSld>
  <p:clrMapOvr>
    <a:masterClrMapping/>
  </p:clrMapOvr>
  <p:transition xmlns:p14="http://schemas.microsoft.com/office/powerpoint/2010/main"/>
</p:sldLayout>
</file>

<file path=ppt/slideLayouts/slideLayout8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232722194"/>
      </p:ext>
    </p:extLst>
  </p:cSld>
  <p:clrMapOvr>
    <a:masterClrMapping/>
  </p:clrMapOvr>
  <p:transition xmlns:p14="http://schemas.microsoft.com/office/powerpoint/2010/main"/>
</p:sldLayout>
</file>

<file path=ppt/slideLayouts/slideLayout8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49188121"/>
      </p:ext>
    </p:extLst>
  </p:cSld>
  <p:clrMapOvr>
    <a:masterClrMapping/>
  </p:clrMapOvr>
  <p:transition xmlns:p14="http://schemas.microsoft.com/office/powerpoint/2010/main"/>
</p:sldLayout>
</file>

<file path=ppt/slideLayouts/slideLayout8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7913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7913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54140451"/>
      </p:ext>
    </p:extLst>
  </p:cSld>
  <p:clrMapOvr>
    <a:masterClrMapping/>
  </p:clrMapOvr>
  <p:transition xmlns:p14="http://schemas.microsoft.com/office/powerpoint/2010/main"/>
</p:sldLayout>
</file>

<file path=ppt/slideLayouts/slideLayout85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302421692"/>
      </p:ext>
    </p:extLst>
  </p:cSld>
  <p:clrMapOvr>
    <a:masterClrMapping/>
  </p:clrMapOvr>
  <p:transition xmlns:p14="http://schemas.microsoft.com/office/powerpoint/2010/mai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150018548"/>
      </p:ext>
    </p:extLst>
  </p:cSld>
  <p:clrMapOvr>
    <a:masterClrMapping/>
  </p:clrMapOvr>
  <p:transition xmlns:p14="http://schemas.microsoft.com/office/powerpoint/2010/main"/>
</p:sldLayout>
</file>

<file path=ppt/slideLayouts/slideLayout8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36932773"/>
      </p:ext>
    </p:extLst>
  </p:cSld>
  <p:clrMapOvr>
    <a:masterClrMapping/>
  </p:clrMapOvr>
  <p:transition xmlns:p14="http://schemas.microsoft.com/office/powerpoint/2010/main"/>
</p:sldLayout>
</file>

<file path=ppt/slideLayouts/slideLayout86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704389390"/>
      </p:ext>
    </p:extLst>
  </p:cSld>
  <p:clrMapOvr>
    <a:masterClrMapping/>
  </p:clrMapOvr>
  <p:transition xmlns:p14="http://schemas.microsoft.com/office/powerpoint/2010/main"/>
</p:sldLayout>
</file>

<file path=ppt/slideLayouts/slideLayout8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61633247"/>
      </p:ext>
    </p:extLst>
  </p:cSld>
  <p:clrMapOvr>
    <a:masterClrMapping/>
  </p:clrMapOvr>
  <p:transition xmlns:p14="http://schemas.microsoft.com/office/powerpoint/2010/main"/>
</p:sldLayout>
</file>

<file path=ppt/slideLayouts/slideLayout86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28811733"/>
      </p:ext>
    </p:extLst>
  </p:cSld>
  <p:clrMapOvr>
    <a:masterClrMapping/>
  </p:clrMapOvr>
  <p:transition xmlns:p14="http://schemas.microsoft.com/office/powerpoint/2010/main"/>
</p:sldLayout>
</file>

<file path=ppt/slideLayouts/slideLayout8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08426846"/>
      </p:ext>
    </p:extLst>
  </p:cSld>
  <p:clrMapOvr>
    <a:masterClrMapping/>
  </p:clrMapOvr>
  <p:transition xmlns:p14="http://schemas.microsoft.com/office/powerpoint/2010/main"/>
</p:sldLayout>
</file>

<file path=ppt/slideLayouts/slideLayout8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21267394"/>
      </p:ext>
    </p:extLst>
  </p:cSld>
  <p:clrMapOvr>
    <a:masterClrMapping/>
  </p:clrMapOvr>
  <p:transition xmlns:p14="http://schemas.microsoft.com/office/powerpoint/2010/main"/>
</p:sldLayout>
</file>

<file path=ppt/slideLayouts/slideLayout8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4055512164"/>
      </p:ext>
    </p:extLst>
  </p:cSld>
  <p:clrMapOvr>
    <a:masterClrMapping/>
  </p:clrMapOvr>
  <p:transition xmlns:p14="http://schemas.microsoft.com/office/powerpoint/2010/main"/>
</p:sldLayout>
</file>

<file path=ppt/slideLayouts/slideLayout86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52795924"/>
      </p:ext>
    </p:extLst>
  </p:cSld>
  <p:clrMapOvr>
    <a:masterClrMapping/>
  </p:clrMapOvr>
  <p:transition xmlns:p14="http://schemas.microsoft.com/office/powerpoint/2010/main"/>
</p:sldLayout>
</file>

<file path=ppt/slideLayouts/slideLayout86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16648994"/>
      </p:ext>
    </p:extLst>
  </p:cSld>
  <p:clrMapOvr>
    <a:masterClrMapping/>
  </p:clrMapOvr>
  <p:transition xmlns:p14="http://schemas.microsoft.com/office/powerpoint/2010/main"/>
</p:sldLayout>
</file>

<file path=ppt/slideLayouts/slideLayout86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276475"/>
            <a:ext cx="2925762" cy="67913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8624888" cy="67913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81112186"/>
      </p:ext>
    </p:extLst>
  </p:cSld>
  <p:clrMapOvr>
    <a:masterClrMapping/>
  </p:clrMapOvr>
  <p:transition xmlns:p14="http://schemas.microsoft.com/office/powerpoint/2010/mai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16065364"/>
      </p:ext>
    </p:extLst>
  </p:cSld>
  <p:clrMapOvr>
    <a:masterClrMapping/>
  </p:clrMapOvr>
  <p:transition xmlns:p14="http://schemas.microsoft.com/office/powerpoint/2010/main"/>
</p:sldLayout>
</file>

<file path=ppt/slideLayouts/slideLayout87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516195497"/>
      </p:ext>
    </p:extLst>
  </p:cSld>
  <p:clrMapOvr>
    <a:masterClrMapping/>
  </p:clrMapOvr>
  <p:transition xmlns:p14="http://schemas.microsoft.com/office/powerpoint/2010/main"/>
</p:sldLayout>
</file>

<file path=ppt/slideLayouts/slideLayout87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50978196"/>
      </p:ext>
    </p:extLst>
  </p:cSld>
  <p:clrMapOvr>
    <a:masterClrMapping/>
  </p:clrMapOvr>
  <p:transition xmlns:p14="http://schemas.microsoft.com/office/powerpoint/2010/main"/>
</p:sldLayout>
</file>

<file path=ppt/slideLayouts/slideLayout87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4234636796"/>
      </p:ext>
    </p:extLst>
  </p:cSld>
  <p:clrMapOvr>
    <a:masterClrMapping/>
  </p:clrMapOvr>
  <p:transition xmlns:p14="http://schemas.microsoft.com/office/powerpoint/2010/main"/>
</p:sldLayout>
</file>

<file path=ppt/slideLayouts/slideLayout87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35000" y="49022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644900" y="49022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028078855"/>
      </p:ext>
    </p:extLst>
  </p:cSld>
  <p:clrMapOvr>
    <a:masterClrMapping/>
  </p:clrMapOvr>
  <p:transition xmlns:p14="http://schemas.microsoft.com/office/powerpoint/2010/main"/>
</p:sldLayout>
</file>

<file path=ppt/slideLayouts/slideLayout87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90142905"/>
      </p:ext>
    </p:extLst>
  </p:cSld>
  <p:clrMapOvr>
    <a:masterClrMapping/>
  </p:clrMapOvr>
  <p:transition xmlns:p14="http://schemas.microsoft.com/office/powerpoint/2010/main"/>
</p:sldLayout>
</file>

<file path=ppt/slideLayouts/slideLayout87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57282580"/>
      </p:ext>
    </p:extLst>
  </p:cSld>
  <p:clrMapOvr>
    <a:masterClrMapping/>
  </p:clrMapOvr>
  <p:transition xmlns:p14="http://schemas.microsoft.com/office/powerpoint/2010/main"/>
</p:sldLayout>
</file>

<file path=ppt/slideLayouts/slideLayout87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894407"/>
      </p:ext>
    </p:extLst>
  </p:cSld>
  <p:clrMapOvr>
    <a:masterClrMapping/>
  </p:clrMapOvr>
  <p:transition xmlns:p14="http://schemas.microsoft.com/office/powerpoint/2010/main"/>
</p:sldLayout>
</file>

<file path=ppt/slideLayouts/slideLayout87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230386971"/>
      </p:ext>
    </p:extLst>
  </p:cSld>
  <p:clrMapOvr>
    <a:masterClrMapping/>
  </p:clrMapOvr>
  <p:transition xmlns:p14="http://schemas.microsoft.com/office/powerpoint/2010/main"/>
</p:sldLayout>
</file>

<file path=ppt/slideLayouts/slideLayout87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093431239"/>
      </p:ext>
    </p:extLst>
  </p:cSld>
  <p:clrMapOvr>
    <a:masterClrMapping/>
  </p:clrMapOvr>
  <p:transition xmlns:p14="http://schemas.microsoft.com/office/powerpoint/2010/main"/>
</p:sldLayout>
</file>

<file path=ppt/slideLayouts/slideLayout87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52372411"/>
      </p:ext>
    </p:extLst>
  </p:cSld>
  <p:clrMapOvr>
    <a:masterClrMapping/>
  </p:clrMapOvr>
  <p:transition xmlns:p14="http://schemas.microsoft.com/office/powerpoint/2010/mai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25"/>
            <a:ext cx="2925762" cy="80930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390525"/>
            <a:ext cx="8624888" cy="80930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12370339"/>
      </p:ext>
    </p:extLst>
  </p:cSld>
  <p:clrMapOvr>
    <a:masterClrMapping/>
  </p:clrMapOvr>
  <p:transition xmlns:p14="http://schemas.microsoft.com/office/powerpoint/2010/main"/>
</p:sldLayout>
</file>

<file path=ppt/slideLayouts/slideLayout88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035550" y="1524000"/>
            <a:ext cx="1466850" cy="668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35000" y="1524000"/>
            <a:ext cx="4248150" cy="668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07344233"/>
      </p:ext>
    </p:extLst>
  </p:cSld>
  <p:clrMapOvr>
    <a:masterClrMapping/>
  </p:clrMapOvr>
  <p:transition xmlns:p14="http://schemas.microsoft.com/office/powerpoint/2010/main"/>
</p:sldLayout>
</file>

<file path=ppt/slideLayouts/slideLayout88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952379813"/>
      </p:ext>
    </p:extLst>
  </p:cSld>
  <p:clrMapOvr>
    <a:masterClrMapping/>
  </p:clrMapOvr>
  <p:transition xmlns:p14="http://schemas.microsoft.com/office/powerpoint/2010/main"/>
</p:sldLayout>
</file>

<file path=ppt/slideLayouts/slideLayout88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30254958"/>
      </p:ext>
    </p:extLst>
  </p:cSld>
  <p:clrMapOvr>
    <a:masterClrMapping/>
  </p:clrMapOvr>
  <p:transition xmlns:p14="http://schemas.microsoft.com/office/powerpoint/2010/main"/>
</p:sldLayout>
</file>

<file path=ppt/slideLayouts/slideLayout88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431692676"/>
      </p:ext>
    </p:extLst>
  </p:cSld>
  <p:clrMapOvr>
    <a:masterClrMapping/>
  </p:clrMapOvr>
  <p:transition xmlns:p14="http://schemas.microsoft.com/office/powerpoint/2010/main"/>
</p:sldLayout>
</file>

<file path=ppt/slideLayouts/slideLayout88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35000" y="49022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644900" y="4902200"/>
            <a:ext cx="2857500" cy="330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73597092"/>
      </p:ext>
    </p:extLst>
  </p:cSld>
  <p:clrMapOvr>
    <a:masterClrMapping/>
  </p:clrMapOvr>
  <p:transition xmlns:p14="http://schemas.microsoft.com/office/powerpoint/2010/main"/>
</p:sldLayout>
</file>

<file path=ppt/slideLayouts/slideLayout88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49147082"/>
      </p:ext>
    </p:extLst>
  </p:cSld>
  <p:clrMapOvr>
    <a:masterClrMapping/>
  </p:clrMapOvr>
  <p:transition xmlns:p14="http://schemas.microsoft.com/office/powerpoint/2010/main"/>
</p:sldLayout>
</file>

<file path=ppt/slideLayouts/slideLayout88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76985542"/>
      </p:ext>
    </p:extLst>
  </p:cSld>
  <p:clrMapOvr>
    <a:masterClrMapping/>
  </p:clrMapOvr>
  <p:transition xmlns:p14="http://schemas.microsoft.com/office/powerpoint/2010/main"/>
</p:sldLayout>
</file>

<file path=ppt/slideLayouts/slideLayout88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93295712"/>
      </p:ext>
    </p:extLst>
  </p:cSld>
  <p:clrMapOvr>
    <a:masterClrMapping/>
  </p:clrMapOvr>
  <p:transition xmlns:p14="http://schemas.microsoft.com/office/powerpoint/2010/main"/>
</p:sldLayout>
</file>

<file path=ppt/slideLayouts/slideLayout88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62133839"/>
      </p:ext>
    </p:extLst>
  </p:cSld>
  <p:clrMapOvr>
    <a:masterClrMapping/>
  </p:clrMapOvr>
  <p:transition xmlns:p14="http://schemas.microsoft.com/office/powerpoint/2010/main"/>
</p:sldLayout>
</file>

<file path=ppt/slideLayouts/slideLayout88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60329909"/>
      </p:ext>
    </p:extLst>
  </p:cSld>
  <p:clrMapOvr>
    <a:masterClrMapping/>
  </p:clrMapOvr>
  <p:transition xmlns:p14="http://schemas.microsoft.com/office/powerpoint/2010/main"/>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986852213"/>
      </p:ext>
    </p:extLst>
  </p:cSld>
  <p:clrMapOvr>
    <a:masterClrMapping/>
  </p:clrMapOvr>
  <p:transition xmlns:p14="http://schemas.microsoft.com/office/powerpoint/2010/main"/>
</p:sldLayout>
</file>

<file path=ppt/slideLayouts/slideLayout89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33968485"/>
      </p:ext>
    </p:extLst>
  </p:cSld>
  <p:clrMapOvr>
    <a:masterClrMapping/>
  </p:clrMapOvr>
  <p:transition xmlns:p14="http://schemas.microsoft.com/office/powerpoint/2010/main"/>
</p:sldLayout>
</file>

<file path=ppt/slideLayouts/slideLayout89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035550" y="1524000"/>
            <a:ext cx="1466850" cy="6680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35000" y="1524000"/>
            <a:ext cx="4248150" cy="6680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48203493"/>
      </p:ext>
    </p:extLst>
  </p:cSld>
  <p:clrMapOvr>
    <a:masterClrMapping/>
  </p:clrMapOvr>
  <p:transition xmlns:p14="http://schemas.microsoft.com/office/powerpoint/2010/main"/>
</p:sldLayout>
</file>

<file path=ppt/slideLayouts/slideLayout89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099746540"/>
      </p:ext>
    </p:extLst>
  </p:cSld>
  <p:clrMapOvr>
    <a:masterClrMapping/>
  </p:clrMapOvr>
  <p:transition xmlns:p14="http://schemas.microsoft.com/office/powerpoint/2010/main"/>
</p:sldLayout>
</file>

<file path=ppt/slideLayouts/slideLayout89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83002570"/>
      </p:ext>
    </p:extLst>
  </p:cSld>
  <p:clrMapOvr>
    <a:masterClrMapping/>
  </p:clrMapOvr>
  <p:transition xmlns:p14="http://schemas.microsoft.com/office/powerpoint/2010/main"/>
</p:sldLayout>
</file>

<file path=ppt/slideLayouts/slideLayout89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943853152"/>
      </p:ext>
    </p:extLst>
  </p:cSld>
  <p:clrMapOvr>
    <a:masterClrMapping/>
  </p:clrMapOvr>
  <p:transition xmlns:p14="http://schemas.microsoft.com/office/powerpoint/2010/main"/>
</p:sldLayout>
</file>

<file path=ppt/slideLayouts/slideLayout89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06479489"/>
      </p:ext>
    </p:extLst>
  </p:cSld>
  <p:clrMapOvr>
    <a:masterClrMapping/>
  </p:clrMapOvr>
  <p:transition xmlns:p14="http://schemas.microsoft.com/office/powerpoint/2010/main"/>
</p:sldLayout>
</file>

<file path=ppt/slideLayouts/slideLayout89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98567772"/>
      </p:ext>
    </p:extLst>
  </p:cSld>
  <p:clrMapOvr>
    <a:masterClrMapping/>
  </p:clrMapOvr>
  <p:transition xmlns:p14="http://schemas.microsoft.com/office/powerpoint/2010/main"/>
</p:sldLayout>
</file>

<file path=ppt/slideLayouts/slideLayout89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34324723"/>
      </p:ext>
    </p:extLst>
  </p:cSld>
  <p:clrMapOvr>
    <a:masterClrMapping/>
  </p:clrMapOvr>
  <p:transition xmlns:p14="http://schemas.microsoft.com/office/powerpoint/2010/main"/>
</p:sldLayout>
</file>

<file path=ppt/slideLayouts/slideLayout89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80802"/>
      </p:ext>
    </p:extLst>
  </p:cSld>
  <p:clrMapOvr>
    <a:masterClrMapping/>
  </p:clrMapOvr>
  <p:transition xmlns:p14="http://schemas.microsoft.com/office/powerpoint/2010/main"/>
</p:sldLayout>
</file>

<file path=ppt/slideLayouts/slideLayout89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394536424"/>
      </p:ext>
    </p:extLst>
  </p:cSld>
  <p:clrMapOvr>
    <a:masterClrMapping/>
  </p:clrMapOvr>
  <p:transition xmlns:p14="http://schemas.microsoft.com/office/powerpoint/2010/mai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687032909"/>
      </p:ext>
    </p:extLst>
  </p:cSld>
  <p:clrMapOvr>
    <a:masterClrMapping/>
  </p:clrMapOvr>
  <p:transition xmlns:p14="http://schemas.microsoft.com/office/powerpoint/2010/mai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50875" y="2276475"/>
            <a:ext cx="11703050" cy="6435725"/>
          </a:xfrm>
          <a:prstGeom prst="rect">
            <a:avLst/>
          </a:prstGeom>
        </p:spPr>
        <p:txBody>
          <a:bodyPr vert="horz"/>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26720430"/>
      </p:ext>
    </p:extLst>
  </p:cSld>
  <p:clrMapOvr>
    <a:masterClrMapping/>
  </p:clrMapOvr>
  <p:transition xmlns:p14="http://schemas.microsoft.com/office/powerpoint/2010/main"/>
</p:sldLayout>
</file>

<file path=ppt/slideLayouts/slideLayout90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939336860"/>
      </p:ext>
    </p:extLst>
  </p:cSld>
  <p:clrMapOvr>
    <a:masterClrMapping/>
  </p:clrMapOvr>
  <p:transition xmlns:p14="http://schemas.microsoft.com/office/powerpoint/2010/main"/>
</p:sldLayout>
</file>

<file path=ppt/slideLayouts/slideLayout90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80855668"/>
      </p:ext>
    </p:extLst>
  </p:cSld>
  <p:clrMapOvr>
    <a:masterClrMapping/>
  </p:clrMapOvr>
  <p:transition xmlns:p14="http://schemas.microsoft.com/office/powerpoint/2010/main"/>
</p:sldLayout>
</file>

<file path=ppt/slideLayouts/slideLayout90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54000"/>
            <a:ext cx="2925762" cy="8458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54000"/>
            <a:ext cx="8624888" cy="84582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3938566"/>
      </p:ext>
    </p:extLst>
  </p:cSld>
  <p:clrMapOvr>
    <a:masterClrMapping/>
  </p:clrMapOvr>
  <p:transition xmlns:p14="http://schemas.microsoft.com/office/powerpoint/2010/main"/>
</p:sldLayout>
</file>

<file path=ppt/slideLayouts/slideLayout90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a:prstGeom prst="rect">
            <a:avLst/>
          </a:prstGeom>
        </p:spPr>
        <p:txBody>
          <a:bodyPr vert="horz"/>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4207116234"/>
      </p:ext>
    </p:extLst>
  </p:cSld>
  <p:clrMapOvr>
    <a:masterClrMapping/>
  </p:clrMapOvr>
  <p:transition xmlns:p14="http://schemas.microsoft.com/office/powerpoint/2010/main"/>
</p:sldLayout>
</file>

<file path=ppt/slideLayouts/slideLayout90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5161740"/>
      </p:ext>
    </p:extLst>
  </p:cSld>
  <p:clrMapOvr>
    <a:masterClrMapping/>
  </p:clrMapOvr>
  <p:transition xmlns:p14="http://schemas.microsoft.com/office/powerpoint/2010/main"/>
</p:sldLayout>
</file>

<file path=ppt/slideLayouts/slideLayout90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a:prstGeom prst="rect">
            <a:avLst/>
          </a:prstGeom>
        </p:spPr>
        <p:txBody>
          <a:bodyPr vert="horz"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218649342"/>
      </p:ext>
    </p:extLst>
  </p:cSld>
  <p:clrMapOvr>
    <a:masterClrMapping/>
  </p:clrMapOvr>
  <p:transition xmlns:p14="http://schemas.microsoft.com/office/powerpoint/2010/main"/>
</p:sldLayout>
</file>

<file path=ppt/slideLayouts/slideLayout90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Content Placeholder 2"/>
          <p:cNvSpPr>
            <a:spLocks noGrp="1"/>
          </p:cNvSpPr>
          <p:nvPr>
            <p:ph sz="half" idx="1"/>
          </p:nvPr>
        </p:nvSpPr>
        <p:spPr>
          <a:xfrm>
            <a:off x="1270000" y="1270000"/>
            <a:ext cx="5156200" cy="7226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1270000"/>
            <a:ext cx="5156200" cy="7226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83703168"/>
      </p:ext>
    </p:extLst>
  </p:cSld>
  <p:clrMapOvr>
    <a:masterClrMapping/>
  </p:clrMapOvr>
  <p:transition xmlns:p14="http://schemas.microsoft.com/office/powerpoint/2010/main"/>
</p:sldLayout>
</file>

<file path=ppt/slideLayouts/slideLayout90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794436397"/>
      </p:ext>
    </p:extLst>
  </p:cSld>
  <p:clrMapOvr>
    <a:masterClrMapping/>
  </p:clrMapOvr>
  <p:transition xmlns:p14="http://schemas.microsoft.com/office/powerpoint/2010/main"/>
</p:sldLayout>
</file>

<file path=ppt/slideLayouts/slideLayout90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Tree>
    <p:extLst>
      <p:ext uri="{BB962C8B-B14F-4D97-AF65-F5344CB8AC3E}">
        <p14:creationId xmlns:p14="http://schemas.microsoft.com/office/powerpoint/2010/main" val="4128173354"/>
      </p:ext>
    </p:extLst>
  </p:cSld>
  <p:clrMapOvr>
    <a:masterClrMapping/>
  </p:clrMapOvr>
  <p:transition xmlns:p14="http://schemas.microsoft.com/office/powerpoint/2010/main"/>
</p:sldLayout>
</file>

<file path=ppt/slideLayouts/slideLayout90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79937044"/>
      </p:ext>
    </p:extLst>
  </p:cSld>
  <p:clrMapOvr>
    <a:masterClrMapping/>
  </p:clrMapOvr>
  <p:transition xmlns:p14="http://schemas.microsoft.com/office/powerpoint/2010/main"/>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163929118"/>
      </p:ext>
    </p:extLst>
  </p:cSld>
  <p:clrMapOvr>
    <a:masterClrMapping/>
  </p:clrMapOvr>
  <p:transition xmlns:p14="http://schemas.microsoft.com/office/powerpoint/2010/main"/>
</p:sldLayout>
</file>

<file path=ppt/slideLayouts/slideLayout9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a:prstGeom prst="rect">
            <a:avLst/>
          </a:prstGeom>
        </p:spPr>
        <p:txBody>
          <a:bodyPr vert="horz"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464972876"/>
      </p:ext>
    </p:extLst>
  </p:cSld>
  <p:clrMapOvr>
    <a:masterClrMapping/>
  </p:clrMapOvr>
  <p:transition xmlns:p14="http://schemas.microsoft.com/office/powerpoint/2010/main"/>
</p:sldLayout>
</file>

<file path=ppt/slideLayouts/slideLayout9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a:prstGeom prst="rect">
            <a:avLst/>
          </a:prstGeom>
        </p:spPr>
        <p:txBody>
          <a:bodyPr vert="horz"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968926937"/>
      </p:ext>
    </p:extLst>
  </p:cSld>
  <p:clrMapOvr>
    <a:masterClrMapping/>
  </p:clrMapOvr>
  <p:transition xmlns:p14="http://schemas.microsoft.com/office/powerpoint/2010/main"/>
</p:sldLayout>
</file>

<file path=ppt/slideLayouts/slideLayout9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a:prstGeom prst="rect">
            <a:avLst/>
          </a:prstGeom>
        </p:spPr>
        <p:txBody>
          <a:bodyPr vert="horz"/>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20808029"/>
      </p:ext>
    </p:extLst>
  </p:cSld>
  <p:clrMapOvr>
    <a:masterClrMapping/>
  </p:clrMapOvr>
  <p:transition xmlns:p14="http://schemas.microsoft.com/office/powerpoint/2010/main"/>
</p:sldLayout>
</file>

<file path=ppt/slideLayouts/slideLayout9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390525"/>
            <a:ext cx="2925762" cy="810577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390525"/>
            <a:ext cx="8624888" cy="81057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70863101"/>
      </p:ext>
    </p:extLst>
  </p:cSld>
  <p:clrMapOvr>
    <a:masterClrMapping/>
  </p:clrMapOvr>
  <p:transition xmlns:p14="http://schemas.microsoft.com/office/powerpoint/2010/main"/>
</p:sldLayout>
</file>

<file path=ppt/slideLayouts/slideLayout9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4229523562"/>
      </p:ext>
    </p:extLst>
  </p:cSld>
  <p:clrMapOvr>
    <a:masterClrMapping/>
  </p:clrMapOvr>
  <p:transition xmlns:p14="http://schemas.microsoft.com/office/powerpoint/2010/main"/>
</p:sldLayout>
</file>

<file path=ppt/slideLayouts/slideLayout9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64898287"/>
      </p:ext>
    </p:extLst>
  </p:cSld>
  <p:clrMapOvr>
    <a:masterClrMapping/>
  </p:clrMapOvr>
  <p:transition xmlns:p14="http://schemas.microsoft.com/office/powerpoint/2010/main"/>
</p:sldLayout>
</file>

<file path=ppt/slideLayouts/slideLayout9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231138042"/>
      </p:ext>
    </p:extLst>
  </p:cSld>
  <p:clrMapOvr>
    <a:masterClrMapping/>
  </p:clrMapOvr>
  <p:transition xmlns:p14="http://schemas.microsoft.com/office/powerpoint/2010/main"/>
</p:sldLayout>
</file>

<file path=ppt/slideLayouts/slideLayout9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6715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87735168"/>
      </p:ext>
    </p:extLst>
  </p:cSld>
  <p:clrMapOvr>
    <a:masterClrMapping/>
  </p:clrMapOvr>
  <p:transition xmlns:p14="http://schemas.microsoft.com/office/powerpoint/2010/main"/>
</p:sldLayout>
</file>

<file path=ppt/slideLayouts/slideLayout9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95572658"/>
      </p:ext>
    </p:extLst>
  </p:cSld>
  <p:clrMapOvr>
    <a:masterClrMapping/>
  </p:clrMapOvr>
  <p:transition xmlns:p14="http://schemas.microsoft.com/office/powerpoint/2010/main"/>
</p:sldLayout>
</file>

<file path=ppt/slideLayouts/slideLayout9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80183406"/>
      </p:ext>
    </p:extLst>
  </p:cSld>
  <p:clrMapOvr>
    <a:masterClrMapping/>
  </p:clrMapOvr>
  <p:transition xmlns:p14="http://schemas.microsoft.com/office/powerpoint/2010/main"/>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50875"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276475"/>
            <a:ext cx="5775325" cy="6435725"/>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41496684"/>
      </p:ext>
    </p:extLst>
  </p:cSld>
  <p:clrMapOvr>
    <a:masterClrMapping/>
  </p:clrMapOvr>
  <p:transition xmlns:p14="http://schemas.microsoft.com/office/powerpoint/2010/main"/>
</p:sldLayout>
</file>

<file path=ppt/slideLayouts/slideLayout9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3636440"/>
      </p:ext>
    </p:extLst>
  </p:cSld>
  <p:clrMapOvr>
    <a:masterClrMapping/>
  </p:clrMapOvr>
  <p:transition xmlns:p14="http://schemas.microsoft.com/office/powerpoint/2010/main"/>
</p:sldLayout>
</file>

<file path=ppt/slideLayouts/slideLayout9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157544941"/>
      </p:ext>
    </p:extLst>
  </p:cSld>
  <p:clrMapOvr>
    <a:masterClrMapping/>
  </p:clrMapOvr>
  <p:transition xmlns:p14="http://schemas.microsoft.com/office/powerpoint/2010/main"/>
</p:sldLayout>
</file>

<file path=ppt/slideLayouts/slideLayout9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438236276"/>
      </p:ext>
    </p:extLst>
  </p:cSld>
  <p:clrMapOvr>
    <a:masterClrMapping/>
  </p:clrMapOvr>
  <p:transition xmlns:p14="http://schemas.microsoft.com/office/powerpoint/2010/main"/>
</p:sldLayout>
</file>

<file path=ppt/slideLayouts/slideLayout9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81312275"/>
      </p:ext>
    </p:extLst>
  </p:cSld>
  <p:clrMapOvr>
    <a:masterClrMapping/>
  </p:clrMapOvr>
  <p:transition xmlns:p14="http://schemas.microsoft.com/office/powerpoint/2010/main"/>
</p:sldLayout>
</file>

<file path=ppt/slideLayouts/slideLayout9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75866443"/>
      </p:ext>
    </p:extLst>
  </p:cSld>
  <p:clrMapOvr>
    <a:masterClrMapping/>
  </p:clrMapOvr>
  <p:transition xmlns:p14="http://schemas.microsoft.com/office/powerpoint/2010/main"/>
</p:sldLayout>
</file>

<file path=ppt/slideLayouts/slideLayout9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530250499"/>
      </p:ext>
    </p:extLst>
  </p:cSld>
  <p:clrMapOvr>
    <a:masterClrMapping/>
  </p:clrMapOvr>
  <p:transition xmlns:p14="http://schemas.microsoft.com/office/powerpoint/2010/main"/>
</p:sldLayout>
</file>

<file path=ppt/slideLayouts/slideLayout9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32305960"/>
      </p:ext>
    </p:extLst>
  </p:cSld>
  <p:clrMapOvr>
    <a:masterClrMapping/>
  </p:clrMapOvr>
  <p:transition xmlns:p14="http://schemas.microsoft.com/office/powerpoint/2010/main"/>
</p:sldLayout>
</file>

<file path=ppt/slideLayouts/slideLayout9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55989803"/>
      </p:ext>
    </p:extLst>
  </p:cSld>
  <p:clrMapOvr>
    <a:masterClrMapping/>
  </p:clrMapOvr>
  <p:transition xmlns:p14="http://schemas.microsoft.com/office/powerpoint/2010/main"/>
</p:sldLayout>
</file>

<file path=ppt/slideLayouts/slideLayout9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7686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06921327"/>
      </p:ext>
    </p:extLst>
  </p:cSld>
  <p:clrMapOvr>
    <a:masterClrMapping/>
  </p:clrMapOvr>
  <p:transition xmlns:p14="http://schemas.microsoft.com/office/powerpoint/2010/main"/>
</p:sldLayout>
</file>

<file path=ppt/slideLayouts/slideLayout9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77837977"/>
      </p:ext>
    </p:extLst>
  </p:cSld>
  <p:clrMapOvr>
    <a:masterClrMapping/>
  </p:clrMapOvr>
  <p:transition xmlns:p14="http://schemas.microsoft.com/office/powerpoint/2010/main"/>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43793881"/>
      </p:ext>
    </p:extLst>
  </p:cSld>
  <p:clrMapOvr>
    <a:masterClrMapping/>
  </p:clrMapOvr>
  <p:transition xmlns:p14="http://schemas.microsoft.com/office/powerpoint/2010/main"/>
</p:sldLayout>
</file>

<file path=ppt/slideLayouts/slideLayout9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98434176"/>
      </p:ext>
    </p:extLst>
  </p:cSld>
  <p:clrMapOvr>
    <a:masterClrMapping/>
  </p:clrMapOvr>
  <p:transition xmlns:p14="http://schemas.microsoft.com/office/powerpoint/2010/main"/>
</p:sldLayout>
</file>

<file path=ppt/slideLayouts/slideLayout9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78412332"/>
      </p:ext>
    </p:extLst>
  </p:cSld>
  <p:clrMapOvr>
    <a:masterClrMapping/>
  </p:clrMapOvr>
  <p:transition xmlns:p14="http://schemas.microsoft.com/office/powerpoint/2010/main"/>
</p:sldLayout>
</file>

<file path=ppt/slideLayouts/slideLayout9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75751574"/>
      </p:ext>
    </p:extLst>
  </p:cSld>
  <p:clrMapOvr>
    <a:masterClrMapping/>
  </p:clrMapOvr>
  <p:transition xmlns:p14="http://schemas.microsoft.com/office/powerpoint/2010/main"/>
</p:sldLayout>
</file>

<file path=ppt/slideLayouts/slideLayout9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49864797"/>
      </p:ext>
    </p:extLst>
  </p:cSld>
  <p:clrMapOvr>
    <a:masterClrMapping/>
  </p:clrMapOvr>
  <p:transition xmlns:p14="http://schemas.microsoft.com/office/powerpoint/2010/main"/>
</p:sldLayout>
</file>

<file path=ppt/slideLayouts/slideLayout9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97101993"/>
      </p:ext>
    </p:extLst>
  </p:cSld>
  <p:clrMapOvr>
    <a:masterClrMapping/>
  </p:clrMapOvr>
  <p:transition xmlns:p14="http://schemas.microsoft.com/office/powerpoint/2010/main"/>
</p:sldLayout>
</file>

<file path=ppt/slideLayouts/slideLayout9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18774830"/>
      </p:ext>
    </p:extLst>
  </p:cSld>
  <p:clrMapOvr>
    <a:masterClrMapping/>
  </p:clrMapOvr>
  <p:transition xmlns:p14="http://schemas.microsoft.com/office/powerpoint/2010/main"/>
</p:sldLayout>
</file>

<file path=ppt/slideLayouts/slideLayout9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3777958881"/>
      </p:ext>
    </p:extLst>
  </p:cSld>
  <p:clrMapOvr>
    <a:masterClrMapping/>
  </p:clrMapOvr>
  <p:transition xmlns:p14="http://schemas.microsoft.com/office/powerpoint/2010/main"/>
</p:sldLayout>
</file>

<file path=ppt/slideLayouts/slideLayout9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38719690"/>
      </p:ext>
    </p:extLst>
  </p:cSld>
  <p:clrMapOvr>
    <a:masterClrMapping/>
  </p:clrMapOvr>
  <p:transition xmlns:p14="http://schemas.microsoft.com/office/powerpoint/2010/main"/>
</p:sldLayout>
</file>

<file path=ppt/slideLayouts/slideLayout9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241479513"/>
      </p:ext>
    </p:extLst>
  </p:cSld>
  <p:clrMapOvr>
    <a:masterClrMapping/>
  </p:clrMapOvr>
  <p:transition xmlns:p14="http://schemas.microsoft.com/office/powerpoint/2010/main"/>
</p:sldLayout>
</file>

<file path=ppt/slideLayouts/slideLayout9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772400" y="2768600"/>
            <a:ext cx="19050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9829800" y="2768600"/>
            <a:ext cx="19050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99900773"/>
      </p:ext>
    </p:extLst>
  </p:cSld>
  <p:clrMapOvr>
    <a:masterClrMapping/>
  </p:clrMapOvr>
  <p:transition xmlns:p14="http://schemas.microsoft.com/office/powerpoint/2010/mai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09591652"/>
      </p:ext>
    </p:extLst>
  </p:cSld>
  <p:clrMapOvr>
    <a:masterClrMapping/>
  </p:clrMapOvr>
  <p:transition xmlns:p14="http://schemas.microsoft.com/office/powerpoint/2010/main"/>
</p:sldLayout>
</file>

<file path=ppt/slideLayouts/slideLayout9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52928134"/>
      </p:ext>
    </p:extLst>
  </p:cSld>
  <p:clrMapOvr>
    <a:masterClrMapping/>
  </p:clrMapOvr>
  <p:transition xmlns:p14="http://schemas.microsoft.com/office/powerpoint/2010/main"/>
</p:sldLayout>
</file>

<file path=ppt/slideLayouts/slideLayout9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31726458"/>
      </p:ext>
    </p:extLst>
  </p:cSld>
  <p:clrMapOvr>
    <a:masterClrMapping/>
  </p:clrMapOvr>
  <p:transition xmlns:p14="http://schemas.microsoft.com/office/powerpoint/2010/main"/>
</p:sldLayout>
</file>

<file path=ppt/slideLayouts/slideLayout9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6502186"/>
      </p:ext>
    </p:extLst>
  </p:cSld>
  <p:clrMapOvr>
    <a:masterClrMapping/>
  </p:clrMapOvr>
  <p:transition xmlns:p14="http://schemas.microsoft.com/office/powerpoint/2010/main"/>
</p:sldLayout>
</file>

<file path=ppt/slideLayouts/slideLayout9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592417724"/>
      </p:ext>
    </p:extLst>
  </p:cSld>
  <p:clrMapOvr>
    <a:masterClrMapping/>
  </p:clrMapOvr>
  <p:transition xmlns:p14="http://schemas.microsoft.com/office/powerpoint/2010/main"/>
</p:sldLayout>
</file>

<file path=ppt/slideLayouts/slideLayout9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107654291"/>
      </p:ext>
    </p:extLst>
  </p:cSld>
  <p:clrMapOvr>
    <a:masterClrMapping/>
  </p:clrMapOvr>
  <p:transition xmlns:p14="http://schemas.microsoft.com/office/powerpoint/2010/main"/>
</p:sldLayout>
</file>

<file path=ppt/slideLayouts/slideLayout9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0785255"/>
      </p:ext>
    </p:extLst>
  </p:cSld>
  <p:clrMapOvr>
    <a:masterClrMapping/>
  </p:clrMapOvr>
  <p:transition xmlns:p14="http://schemas.microsoft.com/office/powerpoint/2010/main"/>
</p:sldLayout>
</file>

<file path=ppt/slideLayouts/slideLayout9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91312154"/>
      </p:ext>
    </p:extLst>
  </p:cSld>
  <p:clrMapOvr>
    <a:masterClrMapping/>
  </p:clrMapOvr>
  <p:transition xmlns:p14="http://schemas.microsoft.com/office/powerpoint/2010/main"/>
</p:sldLayout>
</file>

<file path=ppt/slideLayouts/slideLayout9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1331829742"/>
      </p:ext>
    </p:extLst>
  </p:cSld>
  <p:clrMapOvr>
    <a:masterClrMapping/>
  </p:clrMapOvr>
  <p:transition xmlns:p14="http://schemas.microsoft.com/office/powerpoint/2010/main"/>
</p:sldLayout>
</file>

<file path=ppt/slideLayouts/slideLayout9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97853658"/>
      </p:ext>
    </p:extLst>
  </p:cSld>
  <p:clrMapOvr>
    <a:masterClrMapping/>
  </p:clrMapOvr>
  <p:transition xmlns:p14="http://schemas.microsoft.com/office/powerpoint/2010/main"/>
</p:sldLayout>
</file>

<file path=ppt/slideLayouts/slideLayout9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429528245"/>
      </p:ext>
    </p:extLst>
  </p:cSld>
  <p:clrMapOvr>
    <a:masterClrMapping/>
  </p:clrMapOvr>
  <p:transition xmlns:p14="http://schemas.microsoft.com/office/powerpoint/2010/mai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3456130"/>
      </p:ext>
    </p:extLst>
  </p:cSld>
  <p:clrMapOvr>
    <a:masterClrMapping/>
  </p:clrMapOvr>
  <p:transition xmlns:p14="http://schemas.microsoft.com/office/powerpoint/2010/main"/>
</p:sldLayout>
</file>

<file path=ppt/slideLayouts/slideLayout9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867150" y="2768600"/>
            <a:ext cx="244475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26557216"/>
      </p:ext>
    </p:extLst>
  </p:cSld>
  <p:clrMapOvr>
    <a:masterClrMapping/>
  </p:clrMapOvr>
  <p:transition xmlns:p14="http://schemas.microsoft.com/office/powerpoint/2010/main"/>
</p:sldLayout>
</file>

<file path=ppt/slideLayouts/slideLayout9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77023544"/>
      </p:ext>
    </p:extLst>
  </p:cSld>
  <p:clrMapOvr>
    <a:masterClrMapping/>
  </p:clrMapOvr>
  <p:transition xmlns:p14="http://schemas.microsoft.com/office/powerpoint/2010/main"/>
</p:sldLayout>
</file>

<file path=ppt/slideLayouts/slideLayout9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11297457"/>
      </p:ext>
    </p:extLst>
  </p:cSld>
  <p:clrMapOvr>
    <a:masterClrMapping/>
  </p:clrMapOvr>
  <p:transition xmlns:p14="http://schemas.microsoft.com/office/powerpoint/2010/main"/>
</p:sldLayout>
</file>

<file path=ppt/slideLayouts/slideLayout9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8268996"/>
      </p:ext>
    </p:extLst>
  </p:cSld>
  <p:clrMapOvr>
    <a:masterClrMapping/>
  </p:clrMapOvr>
  <p:transition xmlns:p14="http://schemas.microsoft.com/office/powerpoint/2010/main"/>
</p:sldLayout>
</file>

<file path=ppt/slideLayouts/slideLayout9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14559268"/>
      </p:ext>
    </p:extLst>
  </p:cSld>
  <p:clrMapOvr>
    <a:masterClrMapping/>
  </p:clrMapOvr>
  <p:transition xmlns:p14="http://schemas.microsoft.com/office/powerpoint/2010/main"/>
</p:sldLayout>
</file>

<file path=ppt/slideLayouts/slideLayout9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246092060"/>
      </p:ext>
    </p:extLst>
  </p:cSld>
  <p:clrMapOvr>
    <a:masterClrMapping/>
  </p:clrMapOvr>
  <p:transition xmlns:p14="http://schemas.microsoft.com/office/powerpoint/2010/main"/>
</p:sldLayout>
</file>

<file path=ppt/slideLayouts/slideLayout9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94529331"/>
      </p:ext>
    </p:extLst>
  </p:cSld>
  <p:clrMapOvr>
    <a:masterClrMapping/>
  </p:clrMapOvr>
  <p:transition xmlns:p14="http://schemas.microsoft.com/office/powerpoint/2010/main"/>
</p:sldLayout>
</file>

<file path=ppt/slideLayouts/slideLayout9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254000"/>
            <a:ext cx="2616200" cy="8229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254000"/>
            <a:ext cx="7696200" cy="8229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49350695"/>
      </p:ext>
    </p:extLst>
  </p:cSld>
  <p:clrMapOvr>
    <a:masterClrMapping/>
  </p:clrMapOvr>
  <p:transition xmlns:p14="http://schemas.microsoft.com/office/powerpoint/2010/main"/>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598017330"/>
      </p:ext>
    </p:extLst>
  </p:cSld>
  <p:clrMapOvr>
    <a:masterClrMapping/>
  </p:clrMapOvr>
  <p:transition xmlns:p14="http://schemas.microsoft.com/office/powerpoint/2010/main"/>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10888861"/>
      </p:ext>
    </p:extLst>
  </p:cSld>
  <p:clrMapOvr>
    <a:masterClrMapping/>
  </p:clrMapOvr>
  <p:transition xmlns:p14="http://schemas.microsoft.com/office/powerpoint/2010/mai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276475"/>
            <a:ext cx="11703050" cy="64357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67682702"/>
      </p:ext>
    </p:extLst>
  </p:cSld>
  <p:clrMapOvr>
    <a:masterClrMapping/>
  </p:clrMapOvr>
  <p:transition xmlns:p14="http://schemas.microsoft.com/office/powerpoint/2010/mai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8163" y="254000"/>
            <a:ext cx="2925762" cy="8458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50875" y="254000"/>
            <a:ext cx="8624888" cy="84582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83712296"/>
      </p:ext>
    </p:extLst>
  </p:cSld>
  <p:clrMapOvr>
    <a:masterClrMapping/>
  </p:clrMapOvr>
  <p:transition xmlns:p14="http://schemas.microsoft.com/office/powerpoint/2010/mai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10.xml.rels><?xml version="1.0" encoding="UTF-8" standalone="yes"?>
<Relationships xmlns="http://schemas.openxmlformats.org/package/2006/relationships"><Relationship Id="rId11" Type="http://schemas.openxmlformats.org/officeDocument/2006/relationships/slideLayout" Target="../slideLayouts/slideLayout110.xml"/><Relationship Id="rId12" Type="http://schemas.openxmlformats.org/officeDocument/2006/relationships/theme" Target="../theme/theme10.xml"/><Relationship Id="rId13" Type="http://schemas.openxmlformats.org/officeDocument/2006/relationships/image" Target="../media/image2.png"/><Relationship Id="rId1" Type="http://schemas.openxmlformats.org/officeDocument/2006/relationships/slideLayout" Target="../slideLayouts/slideLayout100.xml"/><Relationship Id="rId2" Type="http://schemas.openxmlformats.org/officeDocument/2006/relationships/slideLayout" Target="../slideLayouts/slideLayout101.xml"/><Relationship Id="rId3" Type="http://schemas.openxmlformats.org/officeDocument/2006/relationships/slideLayout" Target="../slideLayouts/slideLayout102.xml"/><Relationship Id="rId4" Type="http://schemas.openxmlformats.org/officeDocument/2006/relationships/slideLayout" Target="../slideLayouts/slideLayout103.xml"/><Relationship Id="rId5" Type="http://schemas.openxmlformats.org/officeDocument/2006/relationships/slideLayout" Target="../slideLayouts/slideLayout104.xml"/><Relationship Id="rId6" Type="http://schemas.openxmlformats.org/officeDocument/2006/relationships/slideLayout" Target="../slideLayouts/slideLayout105.xml"/><Relationship Id="rId7" Type="http://schemas.openxmlformats.org/officeDocument/2006/relationships/slideLayout" Target="../slideLayouts/slideLayout106.xml"/><Relationship Id="rId8" Type="http://schemas.openxmlformats.org/officeDocument/2006/relationships/slideLayout" Target="../slideLayouts/slideLayout107.xml"/><Relationship Id="rId9" Type="http://schemas.openxmlformats.org/officeDocument/2006/relationships/slideLayout" Target="../slideLayouts/slideLayout108.xml"/><Relationship Id="rId10" Type="http://schemas.openxmlformats.org/officeDocument/2006/relationships/slideLayout" Target="../slideLayouts/slideLayout109.xml"/></Relationships>
</file>

<file path=ppt/slideMasters/_rels/slideMaster11.xml.rels><?xml version="1.0" encoding="UTF-8" standalone="yes"?>
<Relationships xmlns="http://schemas.openxmlformats.org/package/2006/relationships"><Relationship Id="rId11" Type="http://schemas.openxmlformats.org/officeDocument/2006/relationships/slideLayout" Target="../slideLayouts/slideLayout121.xml"/><Relationship Id="rId12" Type="http://schemas.openxmlformats.org/officeDocument/2006/relationships/theme" Target="../theme/theme11.xml"/><Relationship Id="rId13" Type="http://schemas.openxmlformats.org/officeDocument/2006/relationships/image" Target="../media/image2.png"/><Relationship Id="rId1" Type="http://schemas.openxmlformats.org/officeDocument/2006/relationships/slideLayout" Target="../slideLayouts/slideLayout111.xml"/><Relationship Id="rId2" Type="http://schemas.openxmlformats.org/officeDocument/2006/relationships/slideLayout" Target="../slideLayouts/slideLayout112.xml"/><Relationship Id="rId3" Type="http://schemas.openxmlformats.org/officeDocument/2006/relationships/slideLayout" Target="../slideLayouts/slideLayout113.xml"/><Relationship Id="rId4" Type="http://schemas.openxmlformats.org/officeDocument/2006/relationships/slideLayout" Target="../slideLayouts/slideLayout114.xml"/><Relationship Id="rId5" Type="http://schemas.openxmlformats.org/officeDocument/2006/relationships/slideLayout" Target="../slideLayouts/slideLayout115.xml"/><Relationship Id="rId6" Type="http://schemas.openxmlformats.org/officeDocument/2006/relationships/slideLayout" Target="../slideLayouts/slideLayout116.xml"/><Relationship Id="rId7" Type="http://schemas.openxmlformats.org/officeDocument/2006/relationships/slideLayout" Target="../slideLayouts/slideLayout117.xml"/><Relationship Id="rId8" Type="http://schemas.openxmlformats.org/officeDocument/2006/relationships/slideLayout" Target="../slideLayouts/slideLayout118.xml"/><Relationship Id="rId9" Type="http://schemas.openxmlformats.org/officeDocument/2006/relationships/slideLayout" Target="../slideLayouts/slideLayout119.xml"/><Relationship Id="rId10" Type="http://schemas.openxmlformats.org/officeDocument/2006/relationships/slideLayout" Target="../slideLayouts/slideLayout120.xml"/></Relationships>
</file>

<file path=ppt/slideMasters/_rels/slideMaster12.xml.rels><?xml version="1.0" encoding="UTF-8" standalone="yes"?>
<Relationships xmlns="http://schemas.openxmlformats.org/package/2006/relationships"><Relationship Id="rId11" Type="http://schemas.openxmlformats.org/officeDocument/2006/relationships/slideLayout" Target="../slideLayouts/slideLayout132.xml"/><Relationship Id="rId12" Type="http://schemas.openxmlformats.org/officeDocument/2006/relationships/theme" Target="../theme/theme12.xml"/><Relationship Id="rId13" Type="http://schemas.openxmlformats.org/officeDocument/2006/relationships/image" Target="../media/image2.png"/><Relationship Id="rId1" Type="http://schemas.openxmlformats.org/officeDocument/2006/relationships/slideLayout" Target="../slideLayouts/slideLayout122.xml"/><Relationship Id="rId2" Type="http://schemas.openxmlformats.org/officeDocument/2006/relationships/slideLayout" Target="../slideLayouts/slideLayout123.xml"/><Relationship Id="rId3" Type="http://schemas.openxmlformats.org/officeDocument/2006/relationships/slideLayout" Target="../slideLayouts/slideLayout124.xml"/><Relationship Id="rId4" Type="http://schemas.openxmlformats.org/officeDocument/2006/relationships/slideLayout" Target="../slideLayouts/slideLayout125.xml"/><Relationship Id="rId5" Type="http://schemas.openxmlformats.org/officeDocument/2006/relationships/slideLayout" Target="../slideLayouts/slideLayout126.xml"/><Relationship Id="rId6" Type="http://schemas.openxmlformats.org/officeDocument/2006/relationships/slideLayout" Target="../slideLayouts/slideLayout127.xml"/><Relationship Id="rId7" Type="http://schemas.openxmlformats.org/officeDocument/2006/relationships/slideLayout" Target="../slideLayouts/slideLayout128.xml"/><Relationship Id="rId8" Type="http://schemas.openxmlformats.org/officeDocument/2006/relationships/slideLayout" Target="../slideLayouts/slideLayout129.xml"/><Relationship Id="rId9" Type="http://schemas.openxmlformats.org/officeDocument/2006/relationships/slideLayout" Target="../slideLayouts/slideLayout130.xml"/><Relationship Id="rId10" Type="http://schemas.openxmlformats.org/officeDocument/2006/relationships/slideLayout" Target="../slideLayouts/slideLayout131.xml"/></Relationships>
</file>

<file path=ppt/slideMasters/_rels/slideMaster13.xml.rels><?xml version="1.0" encoding="UTF-8" standalone="yes"?>
<Relationships xmlns="http://schemas.openxmlformats.org/package/2006/relationships"><Relationship Id="rId11" Type="http://schemas.openxmlformats.org/officeDocument/2006/relationships/slideLayout" Target="../slideLayouts/slideLayout143.xml"/><Relationship Id="rId12" Type="http://schemas.openxmlformats.org/officeDocument/2006/relationships/theme" Target="../theme/theme13.xml"/><Relationship Id="rId1" Type="http://schemas.openxmlformats.org/officeDocument/2006/relationships/slideLayout" Target="../slideLayouts/slideLayout133.xml"/><Relationship Id="rId2" Type="http://schemas.openxmlformats.org/officeDocument/2006/relationships/slideLayout" Target="../slideLayouts/slideLayout134.xml"/><Relationship Id="rId3" Type="http://schemas.openxmlformats.org/officeDocument/2006/relationships/slideLayout" Target="../slideLayouts/slideLayout135.xml"/><Relationship Id="rId4" Type="http://schemas.openxmlformats.org/officeDocument/2006/relationships/slideLayout" Target="../slideLayouts/slideLayout136.xml"/><Relationship Id="rId5" Type="http://schemas.openxmlformats.org/officeDocument/2006/relationships/slideLayout" Target="../slideLayouts/slideLayout137.xml"/><Relationship Id="rId6" Type="http://schemas.openxmlformats.org/officeDocument/2006/relationships/slideLayout" Target="../slideLayouts/slideLayout138.xml"/><Relationship Id="rId7" Type="http://schemas.openxmlformats.org/officeDocument/2006/relationships/slideLayout" Target="../slideLayouts/slideLayout139.xml"/><Relationship Id="rId8" Type="http://schemas.openxmlformats.org/officeDocument/2006/relationships/slideLayout" Target="../slideLayouts/slideLayout140.xml"/><Relationship Id="rId9" Type="http://schemas.openxmlformats.org/officeDocument/2006/relationships/slideLayout" Target="../slideLayouts/slideLayout141.xml"/><Relationship Id="rId10" Type="http://schemas.openxmlformats.org/officeDocument/2006/relationships/slideLayout" Target="../slideLayouts/slideLayout142.xml"/></Relationships>
</file>

<file path=ppt/slideMasters/_rels/slideMaster14.xml.rels><?xml version="1.0" encoding="UTF-8" standalone="yes"?>
<Relationships xmlns="http://schemas.openxmlformats.org/package/2006/relationships"><Relationship Id="rId11" Type="http://schemas.openxmlformats.org/officeDocument/2006/relationships/slideLayout" Target="../slideLayouts/slideLayout154.xml"/><Relationship Id="rId12" Type="http://schemas.openxmlformats.org/officeDocument/2006/relationships/theme" Target="../theme/theme14.xml"/><Relationship Id="rId13" Type="http://schemas.openxmlformats.org/officeDocument/2006/relationships/image" Target="../media/image2.png"/><Relationship Id="rId1" Type="http://schemas.openxmlformats.org/officeDocument/2006/relationships/slideLayout" Target="../slideLayouts/slideLayout144.xml"/><Relationship Id="rId2" Type="http://schemas.openxmlformats.org/officeDocument/2006/relationships/slideLayout" Target="../slideLayouts/slideLayout145.xml"/><Relationship Id="rId3" Type="http://schemas.openxmlformats.org/officeDocument/2006/relationships/slideLayout" Target="../slideLayouts/slideLayout146.xml"/><Relationship Id="rId4" Type="http://schemas.openxmlformats.org/officeDocument/2006/relationships/slideLayout" Target="../slideLayouts/slideLayout147.xml"/><Relationship Id="rId5" Type="http://schemas.openxmlformats.org/officeDocument/2006/relationships/slideLayout" Target="../slideLayouts/slideLayout148.xml"/><Relationship Id="rId6" Type="http://schemas.openxmlformats.org/officeDocument/2006/relationships/slideLayout" Target="../slideLayouts/slideLayout149.xml"/><Relationship Id="rId7" Type="http://schemas.openxmlformats.org/officeDocument/2006/relationships/slideLayout" Target="../slideLayouts/slideLayout150.xml"/><Relationship Id="rId8" Type="http://schemas.openxmlformats.org/officeDocument/2006/relationships/slideLayout" Target="../slideLayouts/slideLayout151.xml"/><Relationship Id="rId9" Type="http://schemas.openxmlformats.org/officeDocument/2006/relationships/slideLayout" Target="../slideLayouts/slideLayout152.xml"/><Relationship Id="rId10" Type="http://schemas.openxmlformats.org/officeDocument/2006/relationships/slideLayout" Target="../slideLayouts/slideLayout153.xml"/></Relationships>
</file>

<file path=ppt/slideMasters/_rels/slideMaster15.xml.rels><?xml version="1.0" encoding="UTF-8" standalone="yes"?>
<Relationships xmlns="http://schemas.openxmlformats.org/package/2006/relationships"><Relationship Id="rId11" Type="http://schemas.openxmlformats.org/officeDocument/2006/relationships/slideLayout" Target="../slideLayouts/slideLayout165.xml"/><Relationship Id="rId12" Type="http://schemas.openxmlformats.org/officeDocument/2006/relationships/theme" Target="../theme/theme15.xml"/><Relationship Id="rId13" Type="http://schemas.openxmlformats.org/officeDocument/2006/relationships/image" Target="../media/image3.png"/><Relationship Id="rId1" Type="http://schemas.openxmlformats.org/officeDocument/2006/relationships/slideLayout" Target="../slideLayouts/slideLayout155.xml"/><Relationship Id="rId2" Type="http://schemas.openxmlformats.org/officeDocument/2006/relationships/slideLayout" Target="../slideLayouts/slideLayout156.xml"/><Relationship Id="rId3" Type="http://schemas.openxmlformats.org/officeDocument/2006/relationships/slideLayout" Target="../slideLayouts/slideLayout157.xml"/><Relationship Id="rId4" Type="http://schemas.openxmlformats.org/officeDocument/2006/relationships/slideLayout" Target="../slideLayouts/slideLayout158.xml"/><Relationship Id="rId5" Type="http://schemas.openxmlformats.org/officeDocument/2006/relationships/slideLayout" Target="../slideLayouts/slideLayout159.xml"/><Relationship Id="rId6" Type="http://schemas.openxmlformats.org/officeDocument/2006/relationships/slideLayout" Target="../slideLayouts/slideLayout160.xml"/><Relationship Id="rId7" Type="http://schemas.openxmlformats.org/officeDocument/2006/relationships/slideLayout" Target="../slideLayouts/slideLayout161.xml"/><Relationship Id="rId8" Type="http://schemas.openxmlformats.org/officeDocument/2006/relationships/slideLayout" Target="../slideLayouts/slideLayout162.xml"/><Relationship Id="rId9" Type="http://schemas.openxmlformats.org/officeDocument/2006/relationships/slideLayout" Target="../slideLayouts/slideLayout163.xml"/><Relationship Id="rId10" Type="http://schemas.openxmlformats.org/officeDocument/2006/relationships/slideLayout" Target="../slideLayouts/slideLayout164.xml"/></Relationships>
</file>

<file path=ppt/slideMasters/_rels/slideMaster16.xml.rels><?xml version="1.0" encoding="UTF-8" standalone="yes"?>
<Relationships xmlns="http://schemas.openxmlformats.org/package/2006/relationships"><Relationship Id="rId11" Type="http://schemas.openxmlformats.org/officeDocument/2006/relationships/slideLayout" Target="../slideLayouts/slideLayout176.xml"/><Relationship Id="rId12" Type="http://schemas.openxmlformats.org/officeDocument/2006/relationships/theme" Target="../theme/theme16.xml"/><Relationship Id="rId13" Type="http://schemas.openxmlformats.org/officeDocument/2006/relationships/image" Target="../media/image4.png"/><Relationship Id="rId1" Type="http://schemas.openxmlformats.org/officeDocument/2006/relationships/slideLayout" Target="../slideLayouts/slideLayout166.xml"/><Relationship Id="rId2" Type="http://schemas.openxmlformats.org/officeDocument/2006/relationships/slideLayout" Target="../slideLayouts/slideLayout167.xml"/><Relationship Id="rId3" Type="http://schemas.openxmlformats.org/officeDocument/2006/relationships/slideLayout" Target="../slideLayouts/slideLayout168.xml"/><Relationship Id="rId4" Type="http://schemas.openxmlformats.org/officeDocument/2006/relationships/slideLayout" Target="../slideLayouts/slideLayout169.xml"/><Relationship Id="rId5" Type="http://schemas.openxmlformats.org/officeDocument/2006/relationships/slideLayout" Target="../slideLayouts/slideLayout170.xml"/><Relationship Id="rId6" Type="http://schemas.openxmlformats.org/officeDocument/2006/relationships/slideLayout" Target="../slideLayouts/slideLayout171.xml"/><Relationship Id="rId7" Type="http://schemas.openxmlformats.org/officeDocument/2006/relationships/slideLayout" Target="../slideLayouts/slideLayout172.xml"/><Relationship Id="rId8" Type="http://schemas.openxmlformats.org/officeDocument/2006/relationships/slideLayout" Target="../slideLayouts/slideLayout173.xml"/><Relationship Id="rId9" Type="http://schemas.openxmlformats.org/officeDocument/2006/relationships/slideLayout" Target="../slideLayouts/slideLayout174.xml"/><Relationship Id="rId10" Type="http://schemas.openxmlformats.org/officeDocument/2006/relationships/slideLayout" Target="../slideLayouts/slideLayout175.xml"/></Relationships>
</file>

<file path=ppt/slideMasters/_rels/slideMaster17.xml.rels><?xml version="1.0" encoding="UTF-8" standalone="yes"?>
<Relationships xmlns="http://schemas.openxmlformats.org/package/2006/relationships"><Relationship Id="rId11" Type="http://schemas.openxmlformats.org/officeDocument/2006/relationships/slideLayout" Target="../slideLayouts/slideLayout187.xml"/><Relationship Id="rId12" Type="http://schemas.openxmlformats.org/officeDocument/2006/relationships/theme" Target="../theme/theme17.xml"/><Relationship Id="rId13" Type="http://schemas.openxmlformats.org/officeDocument/2006/relationships/image" Target="../media/image4.png"/><Relationship Id="rId1" Type="http://schemas.openxmlformats.org/officeDocument/2006/relationships/slideLayout" Target="../slideLayouts/slideLayout177.xml"/><Relationship Id="rId2" Type="http://schemas.openxmlformats.org/officeDocument/2006/relationships/slideLayout" Target="../slideLayouts/slideLayout178.xml"/><Relationship Id="rId3" Type="http://schemas.openxmlformats.org/officeDocument/2006/relationships/slideLayout" Target="../slideLayouts/slideLayout179.xml"/><Relationship Id="rId4" Type="http://schemas.openxmlformats.org/officeDocument/2006/relationships/slideLayout" Target="../slideLayouts/slideLayout180.xml"/><Relationship Id="rId5" Type="http://schemas.openxmlformats.org/officeDocument/2006/relationships/slideLayout" Target="../slideLayouts/slideLayout181.xml"/><Relationship Id="rId6" Type="http://schemas.openxmlformats.org/officeDocument/2006/relationships/slideLayout" Target="../slideLayouts/slideLayout182.xml"/><Relationship Id="rId7" Type="http://schemas.openxmlformats.org/officeDocument/2006/relationships/slideLayout" Target="../slideLayouts/slideLayout183.xml"/><Relationship Id="rId8" Type="http://schemas.openxmlformats.org/officeDocument/2006/relationships/slideLayout" Target="../slideLayouts/slideLayout184.xml"/><Relationship Id="rId9" Type="http://schemas.openxmlformats.org/officeDocument/2006/relationships/slideLayout" Target="../slideLayouts/slideLayout185.xml"/><Relationship Id="rId10" Type="http://schemas.openxmlformats.org/officeDocument/2006/relationships/slideLayout" Target="../slideLayouts/slideLayout186.xml"/></Relationships>
</file>

<file path=ppt/slideMasters/_rels/slideMaster18.xml.rels><?xml version="1.0" encoding="UTF-8" standalone="yes"?>
<Relationships xmlns="http://schemas.openxmlformats.org/package/2006/relationships"><Relationship Id="rId11" Type="http://schemas.openxmlformats.org/officeDocument/2006/relationships/slideLayout" Target="../slideLayouts/slideLayout198.xml"/><Relationship Id="rId12" Type="http://schemas.openxmlformats.org/officeDocument/2006/relationships/theme" Target="../theme/theme18.xml"/><Relationship Id="rId1" Type="http://schemas.openxmlformats.org/officeDocument/2006/relationships/slideLayout" Target="../slideLayouts/slideLayout188.xml"/><Relationship Id="rId2" Type="http://schemas.openxmlformats.org/officeDocument/2006/relationships/slideLayout" Target="../slideLayouts/slideLayout189.xml"/><Relationship Id="rId3" Type="http://schemas.openxmlformats.org/officeDocument/2006/relationships/slideLayout" Target="../slideLayouts/slideLayout190.xml"/><Relationship Id="rId4" Type="http://schemas.openxmlformats.org/officeDocument/2006/relationships/slideLayout" Target="../slideLayouts/slideLayout191.xml"/><Relationship Id="rId5" Type="http://schemas.openxmlformats.org/officeDocument/2006/relationships/slideLayout" Target="../slideLayouts/slideLayout192.xml"/><Relationship Id="rId6" Type="http://schemas.openxmlformats.org/officeDocument/2006/relationships/slideLayout" Target="../slideLayouts/slideLayout193.xml"/><Relationship Id="rId7" Type="http://schemas.openxmlformats.org/officeDocument/2006/relationships/slideLayout" Target="../slideLayouts/slideLayout194.xml"/><Relationship Id="rId8" Type="http://schemas.openxmlformats.org/officeDocument/2006/relationships/slideLayout" Target="../slideLayouts/slideLayout195.xml"/><Relationship Id="rId9" Type="http://schemas.openxmlformats.org/officeDocument/2006/relationships/slideLayout" Target="../slideLayouts/slideLayout196.xml"/><Relationship Id="rId10" Type="http://schemas.openxmlformats.org/officeDocument/2006/relationships/slideLayout" Target="../slideLayouts/slideLayout197.xml"/></Relationships>
</file>

<file path=ppt/slideMasters/_rels/slideMaster19.xml.rels><?xml version="1.0" encoding="UTF-8" standalone="yes"?>
<Relationships xmlns="http://schemas.openxmlformats.org/package/2006/relationships"><Relationship Id="rId11" Type="http://schemas.openxmlformats.org/officeDocument/2006/relationships/slideLayout" Target="../slideLayouts/slideLayout209.xml"/><Relationship Id="rId12" Type="http://schemas.openxmlformats.org/officeDocument/2006/relationships/theme" Target="../theme/theme19.xml"/><Relationship Id="rId1" Type="http://schemas.openxmlformats.org/officeDocument/2006/relationships/slideLayout" Target="../slideLayouts/slideLayout199.xml"/><Relationship Id="rId2" Type="http://schemas.openxmlformats.org/officeDocument/2006/relationships/slideLayout" Target="../slideLayouts/slideLayout200.xml"/><Relationship Id="rId3" Type="http://schemas.openxmlformats.org/officeDocument/2006/relationships/slideLayout" Target="../slideLayouts/slideLayout201.xml"/><Relationship Id="rId4" Type="http://schemas.openxmlformats.org/officeDocument/2006/relationships/slideLayout" Target="../slideLayouts/slideLayout202.xml"/><Relationship Id="rId5" Type="http://schemas.openxmlformats.org/officeDocument/2006/relationships/slideLayout" Target="../slideLayouts/slideLayout203.xml"/><Relationship Id="rId6" Type="http://schemas.openxmlformats.org/officeDocument/2006/relationships/slideLayout" Target="../slideLayouts/slideLayout204.xml"/><Relationship Id="rId7" Type="http://schemas.openxmlformats.org/officeDocument/2006/relationships/slideLayout" Target="../slideLayouts/slideLayout205.xml"/><Relationship Id="rId8" Type="http://schemas.openxmlformats.org/officeDocument/2006/relationships/slideLayout" Target="../slideLayouts/slideLayout206.xml"/><Relationship Id="rId9" Type="http://schemas.openxmlformats.org/officeDocument/2006/relationships/slideLayout" Target="../slideLayouts/slideLayout207.xml"/><Relationship Id="rId10" Type="http://schemas.openxmlformats.org/officeDocument/2006/relationships/slideLayout" Target="../slideLayouts/slideLayout20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20.xml.rels><?xml version="1.0" encoding="UTF-8" standalone="yes"?>
<Relationships xmlns="http://schemas.openxmlformats.org/package/2006/relationships"><Relationship Id="rId11" Type="http://schemas.openxmlformats.org/officeDocument/2006/relationships/slideLayout" Target="../slideLayouts/slideLayout220.xml"/><Relationship Id="rId12" Type="http://schemas.openxmlformats.org/officeDocument/2006/relationships/theme" Target="../theme/theme20.xml"/><Relationship Id="rId1" Type="http://schemas.openxmlformats.org/officeDocument/2006/relationships/slideLayout" Target="../slideLayouts/slideLayout210.xml"/><Relationship Id="rId2" Type="http://schemas.openxmlformats.org/officeDocument/2006/relationships/slideLayout" Target="../slideLayouts/slideLayout211.xml"/><Relationship Id="rId3" Type="http://schemas.openxmlformats.org/officeDocument/2006/relationships/slideLayout" Target="../slideLayouts/slideLayout212.xml"/><Relationship Id="rId4" Type="http://schemas.openxmlformats.org/officeDocument/2006/relationships/slideLayout" Target="../slideLayouts/slideLayout213.xml"/><Relationship Id="rId5" Type="http://schemas.openxmlformats.org/officeDocument/2006/relationships/slideLayout" Target="../slideLayouts/slideLayout214.xml"/><Relationship Id="rId6" Type="http://schemas.openxmlformats.org/officeDocument/2006/relationships/slideLayout" Target="../slideLayouts/slideLayout215.xml"/><Relationship Id="rId7" Type="http://schemas.openxmlformats.org/officeDocument/2006/relationships/slideLayout" Target="../slideLayouts/slideLayout216.xml"/><Relationship Id="rId8" Type="http://schemas.openxmlformats.org/officeDocument/2006/relationships/slideLayout" Target="../slideLayouts/slideLayout217.xml"/><Relationship Id="rId9" Type="http://schemas.openxmlformats.org/officeDocument/2006/relationships/slideLayout" Target="../slideLayouts/slideLayout218.xml"/><Relationship Id="rId10" Type="http://schemas.openxmlformats.org/officeDocument/2006/relationships/slideLayout" Target="../slideLayouts/slideLayout219.xml"/></Relationships>
</file>

<file path=ppt/slideMasters/_rels/slideMaster21.xml.rels><?xml version="1.0" encoding="UTF-8" standalone="yes"?>
<Relationships xmlns="http://schemas.openxmlformats.org/package/2006/relationships"><Relationship Id="rId11" Type="http://schemas.openxmlformats.org/officeDocument/2006/relationships/slideLayout" Target="../slideLayouts/slideLayout231.xml"/><Relationship Id="rId12" Type="http://schemas.openxmlformats.org/officeDocument/2006/relationships/theme" Target="../theme/theme21.xml"/><Relationship Id="rId1" Type="http://schemas.openxmlformats.org/officeDocument/2006/relationships/slideLayout" Target="../slideLayouts/slideLayout221.xml"/><Relationship Id="rId2" Type="http://schemas.openxmlformats.org/officeDocument/2006/relationships/slideLayout" Target="../slideLayouts/slideLayout222.xml"/><Relationship Id="rId3" Type="http://schemas.openxmlformats.org/officeDocument/2006/relationships/slideLayout" Target="../slideLayouts/slideLayout223.xml"/><Relationship Id="rId4" Type="http://schemas.openxmlformats.org/officeDocument/2006/relationships/slideLayout" Target="../slideLayouts/slideLayout224.xml"/><Relationship Id="rId5" Type="http://schemas.openxmlformats.org/officeDocument/2006/relationships/slideLayout" Target="../slideLayouts/slideLayout225.xml"/><Relationship Id="rId6" Type="http://schemas.openxmlformats.org/officeDocument/2006/relationships/slideLayout" Target="../slideLayouts/slideLayout226.xml"/><Relationship Id="rId7" Type="http://schemas.openxmlformats.org/officeDocument/2006/relationships/slideLayout" Target="../slideLayouts/slideLayout227.xml"/><Relationship Id="rId8" Type="http://schemas.openxmlformats.org/officeDocument/2006/relationships/slideLayout" Target="../slideLayouts/slideLayout228.xml"/><Relationship Id="rId9" Type="http://schemas.openxmlformats.org/officeDocument/2006/relationships/slideLayout" Target="../slideLayouts/slideLayout229.xml"/><Relationship Id="rId10" Type="http://schemas.openxmlformats.org/officeDocument/2006/relationships/slideLayout" Target="../slideLayouts/slideLayout230.xml"/></Relationships>
</file>

<file path=ppt/slideMasters/_rels/slideMaster22.xml.rels><?xml version="1.0" encoding="UTF-8" standalone="yes"?>
<Relationships xmlns="http://schemas.openxmlformats.org/package/2006/relationships"><Relationship Id="rId11" Type="http://schemas.openxmlformats.org/officeDocument/2006/relationships/slideLayout" Target="../slideLayouts/slideLayout242.xml"/><Relationship Id="rId12" Type="http://schemas.openxmlformats.org/officeDocument/2006/relationships/theme" Target="../theme/theme22.xml"/><Relationship Id="rId1" Type="http://schemas.openxmlformats.org/officeDocument/2006/relationships/slideLayout" Target="../slideLayouts/slideLayout232.xml"/><Relationship Id="rId2" Type="http://schemas.openxmlformats.org/officeDocument/2006/relationships/slideLayout" Target="../slideLayouts/slideLayout233.xml"/><Relationship Id="rId3" Type="http://schemas.openxmlformats.org/officeDocument/2006/relationships/slideLayout" Target="../slideLayouts/slideLayout234.xml"/><Relationship Id="rId4" Type="http://schemas.openxmlformats.org/officeDocument/2006/relationships/slideLayout" Target="../slideLayouts/slideLayout235.xml"/><Relationship Id="rId5" Type="http://schemas.openxmlformats.org/officeDocument/2006/relationships/slideLayout" Target="../slideLayouts/slideLayout236.xml"/><Relationship Id="rId6" Type="http://schemas.openxmlformats.org/officeDocument/2006/relationships/slideLayout" Target="../slideLayouts/slideLayout237.xml"/><Relationship Id="rId7" Type="http://schemas.openxmlformats.org/officeDocument/2006/relationships/slideLayout" Target="../slideLayouts/slideLayout238.xml"/><Relationship Id="rId8" Type="http://schemas.openxmlformats.org/officeDocument/2006/relationships/slideLayout" Target="../slideLayouts/slideLayout239.xml"/><Relationship Id="rId9" Type="http://schemas.openxmlformats.org/officeDocument/2006/relationships/slideLayout" Target="../slideLayouts/slideLayout240.xml"/><Relationship Id="rId10" Type="http://schemas.openxmlformats.org/officeDocument/2006/relationships/slideLayout" Target="../slideLayouts/slideLayout241.xml"/></Relationships>
</file>

<file path=ppt/slideMasters/_rels/slideMaster23.xml.rels><?xml version="1.0" encoding="UTF-8" standalone="yes"?>
<Relationships xmlns="http://schemas.openxmlformats.org/package/2006/relationships"><Relationship Id="rId11" Type="http://schemas.openxmlformats.org/officeDocument/2006/relationships/slideLayout" Target="../slideLayouts/slideLayout253.xml"/><Relationship Id="rId12" Type="http://schemas.openxmlformats.org/officeDocument/2006/relationships/theme" Target="../theme/theme23.xml"/><Relationship Id="rId1" Type="http://schemas.openxmlformats.org/officeDocument/2006/relationships/slideLayout" Target="../slideLayouts/slideLayout243.xml"/><Relationship Id="rId2" Type="http://schemas.openxmlformats.org/officeDocument/2006/relationships/slideLayout" Target="../slideLayouts/slideLayout244.xml"/><Relationship Id="rId3" Type="http://schemas.openxmlformats.org/officeDocument/2006/relationships/slideLayout" Target="../slideLayouts/slideLayout245.xml"/><Relationship Id="rId4" Type="http://schemas.openxmlformats.org/officeDocument/2006/relationships/slideLayout" Target="../slideLayouts/slideLayout246.xml"/><Relationship Id="rId5" Type="http://schemas.openxmlformats.org/officeDocument/2006/relationships/slideLayout" Target="../slideLayouts/slideLayout247.xml"/><Relationship Id="rId6" Type="http://schemas.openxmlformats.org/officeDocument/2006/relationships/slideLayout" Target="../slideLayouts/slideLayout248.xml"/><Relationship Id="rId7" Type="http://schemas.openxmlformats.org/officeDocument/2006/relationships/slideLayout" Target="../slideLayouts/slideLayout249.xml"/><Relationship Id="rId8" Type="http://schemas.openxmlformats.org/officeDocument/2006/relationships/slideLayout" Target="../slideLayouts/slideLayout250.xml"/><Relationship Id="rId9" Type="http://schemas.openxmlformats.org/officeDocument/2006/relationships/slideLayout" Target="../slideLayouts/slideLayout251.xml"/><Relationship Id="rId10" Type="http://schemas.openxmlformats.org/officeDocument/2006/relationships/slideLayout" Target="../slideLayouts/slideLayout252.xml"/></Relationships>
</file>

<file path=ppt/slideMasters/_rels/slideMaster24.xml.rels><?xml version="1.0" encoding="UTF-8" standalone="yes"?>
<Relationships xmlns="http://schemas.openxmlformats.org/package/2006/relationships"><Relationship Id="rId11" Type="http://schemas.openxmlformats.org/officeDocument/2006/relationships/slideLayout" Target="../slideLayouts/slideLayout264.xml"/><Relationship Id="rId12" Type="http://schemas.openxmlformats.org/officeDocument/2006/relationships/theme" Target="../theme/theme24.xml"/><Relationship Id="rId1" Type="http://schemas.openxmlformats.org/officeDocument/2006/relationships/slideLayout" Target="../slideLayouts/slideLayout254.xml"/><Relationship Id="rId2" Type="http://schemas.openxmlformats.org/officeDocument/2006/relationships/slideLayout" Target="../slideLayouts/slideLayout255.xml"/><Relationship Id="rId3" Type="http://schemas.openxmlformats.org/officeDocument/2006/relationships/slideLayout" Target="../slideLayouts/slideLayout256.xml"/><Relationship Id="rId4" Type="http://schemas.openxmlformats.org/officeDocument/2006/relationships/slideLayout" Target="../slideLayouts/slideLayout257.xml"/><Relationship Id="rId5" Type="http://schemas.openxmlformats.org/officeDocument/2006/relationships/slideLayout" Target="../slideLayouts/slideLayout258.xml"/><Relationship Id="rId6" Type="http://schemas.openxmlformats.org/officeDocument/2006/relationships/slideLayout" Target="../slideLayouts/slideLayout259.xml"/><Relationship Id="rId7" Type="http://schemas.openxmlformats.org/officeDocument/2006/relationships/slideLayout" Target="../slideLayouts/slideLayout260.xml"/><Relationship Id="rId8" Type="http://schemas.openxmlformats.org/officeDocument/2006/relationships/slideLayout" Target="../slideLayouts/slideLayout261.xml"/><Relationship Id="rId9" Type="http://schemas.openxmlformats.org/officeDocument/2006/relationships/slideLayout" Target="../slideLayouts/slideLayout262.xml"/><Relationship Id="rId10" Type="http://schemas.openxmlformats.org/officeDocument/2006/relationships/slideLayout" Target="../slideLayouts/slideLayout263.xml"/></Relationships>
</file>

<file path=ppt/slideMasters/_rels/slideMaster25.xml.rels><?xml version="1.0" encoding="UTF-8" standalone="yes"?>
<Relationships xmlns="http://schemas.openxmlformats.org/package/2006/relationships"><Relationship Id="rId11" Type="http://schemas.openxmlformats.org/officeDocument/2006/relationships/slideLayout" Target="../slideLayouts/slideLayout275.xml"/><Relationship Id="rId12" Type="http://schemas.openxmlformats.org/officeDocument/2006/relationships/theme" Target="../theme/theme25.xml"/><Relationship Id="rId1" Type="http://schemas.openxmlformats.org/officeDocument/2006/relationships/slideLayout" Target="../slideLayouts/slideLayout265.xml"/><Relationship Id="rId2" Type="http://schemas.openxmlformats.org/officeDocument/2006/relationships/slideLayout" Target="../slideLayouts/slideLayout266.xml"/><Relationship Id="rId3" Type="http://schemas.openxmlformats.org/officeDocument/2006/relationships/slideLayout" Target="../slideLayouts/slideLayout267.xml"/><Relationship Id="rId4" Type="http://schemas.openxmlformats.org/officeDocument/2006/relationships/slideLayout" Target="../slideLayouts/slideLayout268.xml"/><Relationship Id="rId5" Type="http://schemas.openxmlformats.org/officeDocument/2006/relationships/slideLayout" Target="../slideLayouts/slideLayout269.xml"/><Relationship Id="rId6" Type="http://schemas.openxmlformats.org/officeDocument/2006/relationships/slideLayout" Target="../slideLayouts/slideLayout270.xml"/><Relationship Id="rId7" Type="http://schemas.openxmlformats.org/officeDocument/2006/relationships/slideLayout" Target="../slideLayouts/slideLayout271.xml"/><Relationship Id="rId8" Type="http://schemas.openxmlformats.org/officeDocument/2006/relationships/slideLayout" Target="../slideLayouts/slideLayout272.xml"/><Relationship Id="rId9" Type="http://schemas.openxmlformats.org/officeDocument/2006/relationships/slideLayout" Target="../slideLayouts/slideLayout273.xml"/><Relationship Id="rId10" Type="http://schemas.openxmlformats.org/officeDocument/2006/relationships/slideLayout" Target="../slideLayouts/slideLayout274.xml"/></Relationships>
</file>

<file path=ppt/slideMasters/_rels/slideMaster26.xml.rels><?xml version="1.0" encoding="UTF-8" standalone="yes"?>
<Relationships xmlns="http://schemas.openxmlformats.org/package/2006/relationships"><Relationship Id="rId11" Type="http://schemas.openxmlformats.org/officeDocument/2006/relationships/slideLayout" Target="../slideLayouts/slideLayout286.xml"/><Relationship Id="rId12" Type="http://schemas.openxmlformats.org/officeDocument/2006/relationships/theme" Target="../theme/theme26.xml"/><Relationship Id="rId1" Type="http://schemas.openxmlformats.org/officeDocument/2006/relationships/slideLayout" Target="../slideLayouts/slideLayout276.xml"/><Relationship Id="rId2" Type="http://schemas.openxmlformats.org/officeDocument/2006/relationships/slideLayout" Target="../slideLayouts/slideLayout277.xml"/><Relationship Id="rId3" Type="http://schemas.openxmlformats.org/officeDocument/2006/relationships/slideLayout" Target="../slideLayouts/slideLayout278.xml"/><Relationship Id="rId4" Type="http://schemas.openxmlformats.org/officeDocument/2006/relationships/slideLayout" Target="../slideLayouts/slideLayout279.xml"/><Relationship Id="rId5" Type="http://schemas.openxmlformats.org/officeDocument/2006/relationships/slideLayout" Target="../slideLayouts/slideLayout280.xml"/><Relationship Id="rId6" Type="http://schemas.openxmlformats.org/officeDocument/2006/relationships/slideLayout" Target="../slideLayouts/slideLayout281.xml"/><Relationship Id="rId7" Type="http://schemas.openxmlformats.org/officeDocument/2006/relationships/slideLayout" Target="../slideLayouts/slideLayout282.xml"/><Relationship Id="rId8" Type="http://schemas.openxmlformats.org/officeDocument/2006/relationships/slideLayout" Target="../slideLayouts/slideLayout283.xml"/><Relationship Id="rId9" Type="http://schemas.openxmlformats.org/officeDocument/2006/relationships/slideLayout" Target="../slideLayouts/slideLayout284.xml"/><Relationship Id="rId10" Type="http://schemas.openxmlformats.org/officeDocument/2006/relationships/slideLayout" Target="../slideLayouts/slideLayout285.xml"/></Relationships>
</file>

<file path=ppt/slideMasters/_rels/slideMaster27.xml.rels><?xml version="1.0" encoding="UTF-8" standalone="yes"?>
<Relationships xmlns="http://schemas.openxmlformats.org/package/2006/relationships"><Relationship Id="rId11" Type="http://schemas.openxmlformats.org/officeDocument/2006/relationships/slideLayout" Target="../slideLayouts/slideLayout297.xml"/><Relationship Id="rId12" Type="http://schemas.openxmlformats.org/officeDocument/2006/relationships/theme" Target="../theme/theme27.xml"/><Relationship Id="rId1" Type="http://schemas.openxmlformats.org/officeDocument/2006/relationships/slideLayout" Target="../slideLayouts/slideLayout287.xml"/><Relationship Id="rId2" Type="http://schemas.openxmlformats.org/officeDocument/2006/relationships/slideLayout" Target="../slideLayouts/slideLayout288.xml"/><Relationship Id="rId3" Type="http://schemas.openxmlformats.org/officeDocument/2006/relationships/slideLayout" Target="../slideLayouts/slideLayout289.xml"/><Relationship Id="rId4" Type="http://schemas.openxmlformats.org/officeDocument/2006/relationships/slideLayout" Target="../slideLayouts/slideLayout290.xml"/><Relationship Id="rId5" Type="http://schemas.openxmlformats.org/officeDocument/2006/relationships/slideLayout" Target="../slideLayouts/slideLayout291.xml"/><Relationship Id="rId6" Type="http://schemas.openxmlformats.org/officeDocument/2006/relationships/slideLayout" Target="../slideLayouts/slideLayout292.xml"/><Relationship Id="rId7" Type="http://schemas.openxmlformats.org/officeDocument/2006/relationships/slideLayout" Target="../slideLayouts/slideLayout293.xml"/><Relationship Id="rId8" Type="http://schemas.openxmlformats.org/officeDocument/2006/relationships/slideLayout" Target="../slideLayouts/slideLayout294.xml"/><Relationship Id="rId9" Type="http://schemas.openxmlformats.org/officeDocument/2006/relationships/slideLayout" Target="../slideLayouts/slideLayout295.xml"/><Relationship Id="rId10" Type="http://schemas.openxmlformats.org/officeDocument/2006/relationships/slideLayout" Target="../slideLayouts/slideLayout296.xml"/></Relationships>
</file>

<file path=ppt/slideMasters/_rels/slideMaster28.xml.rels><?xml version="1.0" encoding="UTF-8" standalone="yes"?>
<Relationships xmlns="http://schemas.openxmlformats.org/package/2006/relationships"><Relationship Id="rId11" Type="http://schemas.openxmlformats.org/officeDocument/2006/relationships/slideLayout" Target="../slideLayouts/slideLayout308.xml"/><Relationship Id="rId12" Type="http://schemas.openxmlformats.org/officeDocument/2006/relationships/theme" Target="../theme/theme28.xml"/><Relationship Id="rId13" Type="http://schemas.openxmlformats.org/officeDocument/2006/relationships/image" Target="../media/image5.png"/><Relationship Id="rId14" Type="http://schemas.openxmlformats.org/officeDocument/2006/relationships/image" Target="../media/image6.png"/><Relationship Id="rId15" Type="http://schemas.openxmlformats.org/officeDocument/2006/relationships/image" Target="../media/image7.png"/><Relationship Id="rId1" Type="http://schemas.openxmlformats.org/officeDocument/2006/relationships/slideLayout" Target="../slideLayouts/slideLayout298.xml"/><Relationship Id="rId2" Type="http://schemas.openxmlformats.org/officeDocument/2006/relationships/slideLayout" Target="../slideLayouts/slideLayout299.xml"/><Relationship Id="rId3" Type="http://schemas.openxmlformats.org/officeDocument/2006/relationships/slideLayout" Target="../slideLayouts/slideLayout300.xml"/><Relationship Id="rId4" Type="http://schemas.openxmlformats.org/officeDocument/2006/relationships/slideLayout" Target="../slideLayouts/slideLayout301.xml"/><Relationship Id="rId5" Type="http://schemas.openxmlformats.org/officeDocument/2006/relationships/slideLayout" Target="../slideLayouts/slideLayout302.xml"/><Relationship Id="rId6" Type="http://schemas.openxmlformats.org/officeDocument/2006/relationships/slideLayout" Target="../slideLayouts/slideLayout303.xml"/><Relationship Id="rId7" Type="http://schemas.openxmlformats.org/officeDocument/2006/relationships/slideLayout" Target="../slideLayouts/slideLayout304.xml"/><Relationship Id="rId8" Type="http://schemas.openxmlformats.org/officeDocument/2006/relationships/slideLayout" Target="../slideLayouts/slideLayout305.xml"/><Relationship Id="rId9" Type="http://schemas.openxmlformats.org/officeDocument/2006/relationships/slideLayout" Target="../slideLayouts/slideLayout306.xml"/><Relationship Id="rId10" Type="http://schemas.openxmlformats.org/officeDocument/2006/relationships/slideLayout" Target="../slideLayouts/slideLayout307.xml"/></Relationships>
</file>

<file path=ppt/slideMasters/_rels/slideMaster29.xml.rels><?xml version="1.0" encoding="UTF-8" standalone="yes"?>
<Relationships xmlns="http://schemas.openxmlformats.org/package/2006/relationships"><Relationship Id="rId11" Type="http://schemas.openxmlformats.org/officeDocument/2006/relationships/slideLayout" Target="../slideLayouts/slideLayout319.xml"/><Relationship Id="rId12" Type="http://schemas.openxmlformats.org/officeDocument/2006/relationships/theme" Target="../theme/theme29.xml"/><Relationship Id="rId13" Type="http://schemas.openxmlformats.org/officeDocument/2006/relationships/image" Target="../media/image2.png"/><Relationship Id="rId1" Type="http://schemas.openxmlformats.org/officeDocument/2006/relationships/slideLayout" Target="../slideLayouts/slideLayout309.xml"/><Relationship Id="rId2" Type="http://schemas.openxmlformats.org/officeDocument/2006/relationships/slideLayout" Target="../slideLayouts/slideLayout310.xml"/><Relationship Id="rId3" Type="http://schemas.openxmlformats.org/officeDocument/2006/relationships/slideLayout" Target="../slideLayouts/slideLayout311.xml"/><Relationship Id="rId4" Type="http://schemas.openxmlformats.org/officeDocument/2006/relationships/slideLayout" Target="../slideLayouts/slideLayout312.xml"/><Relationship Id="rId5" Type="http://schemas.openxmlformats.org/officeDocument/2006/relationships/slideLayout" Target="../slideLayouts/slideLayout313.xml"/><Relationship Id="rId6" Type="http://schemas.openxmlformats.org/officeDocument/2006/relationships/slideLayout" Target="../slideLayouts/slideLayout314.xml"/><Relationship Id="rId7" Type="http://schemas.openxmlformats.org/officeDocument/2006/relationships/slideLayout" Target="../slideLayouts/slideLayout315.xml"/><Relationship Id="rId8" Type="http://schemas.openxmlformats.org/officeDocument/2006/relationships/slideLayout" Target="../slideLayouts/slideLayout316.xml"/><Relationship Id="rId9" Type="http://schemas.openxmlformats.org/officeDocument/2006/relationships/slideLayout" Target="../slideLayouts/slideLayout317.xml"/><Relationship Id="rId10" Type="http://schemas.openxmlformats.org/officeDocument/2006/relationships/slideLayout" Target="../slideLayouts/slideLayout318.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_rels/slideMaster30.xml.rels><?xml version="1.0" encoding="UTF-8" standalone="yes"?>
<Relationships xmlns="http://schemas.openxmlformats.org/package/2006/relationships"><Relationship Id="rId11" Type="http://schemas.openxmlformats.org/officeDocument/2006/relationships/slideLayout" Target="../slideLayouts/slideLayout330.xml"/><Relationship Id="rId12" Type="http://schemas.openxmlformats.org/officeDocument/2006/relationships/theme" Target="../theme/theme30.xml"/><Relationship Id="rId1" Type="http://schemas.openxmlformats.org/officeDocument/2006/relationships/slideLayout" Target="../slideLayouts/slideLayout320.xml"/><Relationship Id="rId2" Type="http://schemas.openxmlformats.org/officeDocument/2006/relationships/slideLayout" Target="../slideLayouts/slideLayout321.xml"/><Relationship Id="rId3" Type="http://schemas.openxmlformats.org/officeDocument/2006/relationships/slideLayout" Target="../slideLayouts/slideLayout322.xml"/><Relationship Id="rId4" Type="http://schemas.openxmlformats.org/officeDocument/2006/relationships/slideLayout" Target="../slideLayouts/slideLayout323.xml"/><Relationship Id="rId5" Type="http://schemas.openxmlformats.org/officeDocument/2006/relationships/slideLayout" Target="../slideLayouts/slideLayout324.xml"/><Relationship Id="rId6" Type="http://schemas.openxmlformats.org/officeDocument/2006/relationships/slideLayout" Target="../slideLayouts/slideLayout325.xml"/><Relationship Id="rId7" Type="http://schemas.openxmlformats.org/officeDocument/2006/relationships/slideLayout" Target="../slideLayouts/slideLayout326.xml"/><Relationship Id="rId8" Type="http://schemas.openxmlformats.org/officeDocument/2006/relationships/slideLayout" Target="../slideLayouts/slideLayout327.xml"/><Relationship Id="rId9" Type="http://schemas.openxmlformats.org/officeDocument/2006/relationships/slideLayout" Target="../slideLayouts/slideLayout328.xml"/><Relationship Id="rId10" Type="http://schemas.openxmlformats.org/officeDocument/2006/relationships/slideLayout" Target="../slideLayouts/slideLayout329.xml"/></Relationships>
</file>

<file path=ppt/slideMasters/_rels/slideMaster31.xml.rels><?xml version="1.0" encoding="UTF-8" standalone="yes"?>
<Relationships xmlns="http://schemas.openxmlformats.org/package/2006/relationships"><Relationship Id="rId11" Type="http://schemas.openxmlformats.org/officeDocument/2006/relationships/slideLayout" Target="../slideLayouts/slideLayout341.xml"/><Relationship Id="rId12" Type="http://schemas.openxmlformats.org/officeDocument/2006/relationships/theme" Target="../theme/theme31.xml"/><Relationship Id="rId13" Type="http://schemas.openxmlformats.org/officeDocument/2006/relationships/image" Target="../media/image8.png"/><Relationship Id="rId14" Type="http://schemas.openxmlformats.org/officeDocument/2006/relationships/image" Target="../media/image6.png"/><Relationship Id="rId1" Type="http://schemas.openxmlformats.org/officeDocument/2006/relationships/slideLayout" Target="../slideLayouts/slideLayout331.xml"/><Relationship Id="rId2" Type="http://schemas.openxmlformats.org/officeDocument/2006/relationships/slideLayout" Target="../slideLayouts/slideLayout332.xml"/><Relationship Id="rId3" Type="http://schemas.openxmlformats.org/officeDocument/2006/relationships/slideLayout" Target="../slideLayouts/slideLayout333.xml"/><Relationship Id="rId4" Type="http://schemas.openxmlformats.org/officeDocument/2006/relationships/slideLayout" Target="../slideLayouts/slideLayout334.xml"/><Relationship Id="rId5" Type="http://schemas.openxmlformats.org/officeDocument/2006/relationships/slideLayout" Target="../slideLayouts/slideLayout335.xml"/><Relationship Id="rId6" Type="http://schemas.openxmlformats.org/officeDocument/2006/relationships/slideLayout" Target="../slideLayouts/slideLayout336.xml"/><Relationship Id="rId7" Type="http://schemas.openxmlformats.org/officeDocument/2006/relationships/slideLayout" Target="../slideLayouts/slideLayout337.xml"/><Relationship Id="rId8" Type="http://schemas.openxmlformats.org/officeDocument/2006/relationships/slideLayout" Target="../slideLayouts/slideLayout338.xml"/><Relationship Id="rId9" Type="http://schemas.openxmlformats.org/officeDocument/2006/relationships/slideLayout" Target="../slideLayouts/slideLayout339.xml"/><Relationship Id="rId10" Type="http://schemas.openxmlformats.org/officeDocument/2006/relationships/slideLayout" Target="../slideLayouts/slideLayout340.xml"/></Relationships>
</file>

<file path=ppt/slideMasters/_rels/slideMaster32.xml.rels><?xml version="1.0" encoding="UTF-8" standalone="yes"?>
<Relationships xmlns="http://schemas.openxmlformats.org/package/2006/relationships"><Relationship Id="rId11" Type="http://schemas.openxmlformats.org/officeDocument/2006/relationships/slideLayout" Target="../slideLayouts/slideLayout352.xml"/><Relationship Id="rId12" Type="http://schemas.openxmlformats.org/officeDocument/2006/relationships/theme" Target="../theme/theme32.xml"/><Relationship Id="rId13" Type="http://schemas.openxmlformats.org/officeDocument/2006/relationships/image" Target="../media/image5.png"/><Relationship Id="rId14" Type="http://schemas.openxmlformats.org/officeDocument/2006/relationships/image" Target="../media/image6.png"/><Relationship Id="rId15" Type="http://schemas.openxmlformats.org/officeDocument/2006/relationships/image" Target="../media/image7.png"/><Relationship Id="rId1" Type="http://schemas.openxmlformats.org/officeDocument/2006/relationships/slideLayout" Target="../slideLayouts/slideLayout342.xml"/><Relationship Id="rId2" Type="http://schemas.openxmlformats.org/officeDocument/2006/relationships/slideLayout" Target="../slideLayouts/slideLayout343.xml"/><Relationship Id="rId3" Type="http://schemas.openxmlformats.org/officeDocument/2006/relationships/slideLayout" Target="../slideLayouts/slideLayout344.xml"/><Relationship Id="rId4" Type="http://schemas.openxmlformats.org/officeDocument/2006/relationships/slideLayout" Target="../slideLayouts/slideLayout345.xml"/><Relationship Id="rId5" Type="http://schemas.openxmlformats.org/officeDocument/2006/relationships/slideLayout" Target="../slideLayouts/slideLayout346.xml"/><Relationship Id="rId6" Type="http://schemas.openxmlformats.org/officeDocument/2006/relationships/slideLayout" Target="../slideLayouts/slideLayout347.xml"/><Relationship Id="rId7" Type="http://schemas.openxmlformats.org/officeDocument/2006/relationships/slideLayout" Target="../slideLayouts/slideLayout348.xml"/><Relationship Id="rId8" Type="http://schemas.openxmlformats.org/officeDocument/2006/relationships/slideLayout" Target="../slideLayouts/slideLayout349.xml"/><Relationship Id="rId9" Type="http://schemas.openxmlformats.org/officeDocument/2006/relationships/slideLayout" Target="../slideLayouts/slideLayout350.xml"/><Relationship Id="rId10" Type="http://schemas.openxmlformats.org/officeDocument/2006/relationships/slideLayout" Target="../slideLayouts/slideLayout351.xml"/></Relationships>
</file>

<file path=ppt/slideMasters/_rels/slideMaster33.xml.rels><?xml version="1.0" encoding="UTF-8" standalone="yes"?>
<Relationships xmlns="http://schemas.openxmlformats.org/package/2006/relationships"><Relationship Id="rId11" Type="http://schemas.openxmlformats.org/officeDocument/2006/relationships/slideLayout" Target="../slideLayouts/slideLayout363.xml"/><Relationship Id="rId12" Type="http://schemas.openxmlformats.org/officeDocument/2006/relationships/theme" Target="../theme/theme33.xml"/><Relationship Id="rId13" Type="http://schemas.openxmlformats.org/officeDocument/2006/relationships/image" Target="../media/image5.png"/><Relationship Id="rId14" Type="http://schemas.openxmlformats.org/officeDocument/2006/relationships/image" Target="../media/image6.png"/><Relationship Id="rId15" Type="http://schemas.openxmlformats.org/officeDocument/2006/relationships/image" Target="../media/image7.png"/><Relationship Id="rId1" Type="http://schemas.openxmlformats.org/officeDocument/2006/relationships/slideLayout" Target="../slideLayouts/slideLayout353.xml"/><Relationship Id="rId2" Type="http://schemas.openxmlformats.org/officeDocument/2006/relationships/slideLayout" Target="../slideLayouts/slideLayout354.xml"/><Relationship Id="rId3" Type="http://schemas.openxmlformats.org/officeDocument/2006/relationships/slideLayout" Target="../slideLayouts/slideLayout355.xml"/><Relationship Id="rId4" Type="http://schemas.openxmlformats.org/officeDocument/2006/relationships/slideLayout" Target="../slideLayouts/slideLayout356.xml"/><Relationship Id="rId5" Type="http://schemas.openxmlformats.org/officeDocument/2006/relationships/slideLayout" Target="../slideLayouts/slideLayout357.xml"/><Relationship Id="rId6" Type="http://schemas.openxmlformats.org/officeDocument/2006/relationships/slideLayout" Target="../slideLayouts/slideLayout358.xml"/><Relationship Id="rId7" Type="http://schemas.openxmlformats.org/officeDocument/2006/relationships/slideLayout" Target="../slideLayouts/slideLayout359.xml"/><Relationship Id="rId8" Type="http://schemas.openxmlformats.org/officeDocument/2006/relationships/slideLayout" Target="../slideLayouts/slideLayout360.xml"/><Relationship Id="rId9" Type="http://schemas.openxmlformats.org/officeDocument/2006/relationships/slideLayout" Target="../slideLayouts/slideLayout361.xml"/><Relationship Id="rId10" Type="http://schemas.openxmlformats.org/officeDocument/2006/relationships/slideLayout" Target="../slideLayouts/slideLayout362.xml"/></Relationships>
</file>

<file path=ppt/slideMasters/_rels/slideMaster34.xml.rels><?xml version="1.0" encoding="UTF-8" standalone="yes"?>
<Relationships xmlns="http://schemas.openxmlformats.org/package/2006/relationships"><Relationship Id="rId11" Type="http://schemas.openxmlformats.org/officeDocument/2006/relationships/slideLayout" Target="../slideLayouts/slideLayout374.xml"/><Relationship Id="rId12" Type="http://schemas.openxmlformats.org/officeDocument/2006/relationships/theme" Target="../theme/theme34.xml"/><Relationship Id="rId1" Type="http://schemas.openxmlformats.org/officeDocument/2006/relationships/slideLayout" Target="../slideLayouts/slideLayout364.xml"/><Relationship Id="rId2" Type="http://schemas.openxmlformats.org/officeDocument/2006/relationships/slideLayout" Target="../slideLayouts/slideLayout365.xml"/><Relationship Id="rId3" Type="http://schemas.openxmlformats.org/officeDocument/2006/relationships/slideLayout" Target="../slideLayouts/slideLayout366.xml"/><Relationship Id="rId4" Type="http://schemas.openxmlformats.org/officeDocument/2006/relationships/slideLayout" Target="../slideLayouts/slideLayout367.xml"/><Relationship Id="rId5" Type="http://schemas.openxmlformats.org/officeDocument/2006/relationships/slideLayout" Target="../slideLayouts/slideLayout368.xml"/><Relationship Id="rId6" Type="http://schemas.openxmlformats.org/officeDocument/2006/relationships/slideLayout" Target="../slideLayouts/slideLayout369.xml"/><Relationship Id="rId7" Type="http://schemas.openxmlformats.org/officeDocument/2006/relationships/slideLayout" Target="../slideLayouts/slideLayout370.xml"/><Relationship Id="rId8" Type="http://schemas.openxmlformats.org/officeDocument/2006/relationships/slideLayout" Target="../slideLayouts/slideLayout371.xml"/><Relationship Id="rId9" Type="http://schemas.openxmlformats.org/officeDocument/2006/relationships/slideLayout" Target="../slideLayouts/slideLayout372.xml"/><Relationship Id="rId10" Type="http://schemas.openxmlformats.org/officeDocument/2006/relationships/slideLayout" Target="../slideLayouts/slideLayout373.xml"/></Relationships>
</file>

<file path=ppt/slideMasters/_rels/slideMaster35.xml.rels><?xml version="1.0" encoding="UTF-8" standalone="yes"?>
<Relationships xmlns="http://schemas.openxmlformats.org/package/2006/relationships"><Relationship Id="rId11" Type="http://schemas.openxmlformats.org/officeDocument/2006/relationships/slideLayout" Target="../slideLayouts/slideLayout385.xml"/><Relationship Id="rId12" Type="http://schemas.openxmlformats.org/officeDocument/2006/relationships/theme" Target="../theme/theme35.xml"/><Relationship Id="rId1" Type="http://schemas.openxmlformats.org/officeDocument/2006/relationships/slideLayout" Target="../slideLayouts/slideLayout375.xml"/><Relationship Id="rId2" Type="http://schemas.openxmlformats.org/officeDocument/2006/relationships/slideLayout" Target="../slideLayouts/slideLayout376.xml"/><Relationship Id="rId3" Type="http://schemas.openxmlformats.org/officeDocument/2006/relationships/slideLayout" Target="../slideLayouts/slideLayout377.xml"/><Relationship Id="rId4" Type="http://schemas.openxmlformats.org/officeDocument/2006/relationships/slideLayout" Target="../slideLayouts/slideLayout378.xml"/><Relationship Id="rId5" Type="http://schemas.openxmlformats.org/officeDocument/2006/relationships/slideLayout" Target="../slideLayouts/slideLayout379.xml"/><Relationship Id="rId6" Type="http://schemas.openxmlformats.org/officeDocument/2006/relationships/slideLayout" Target="../slideLayouts/slideLayout380.xml"/><Relationship Id="rId7" Type="http://schemas.openxmlformats.org/officeDocument/2006/relationships/slideLayout" Target="../slideLayouts/slideLayout381.xml"/><Relationship Id="rId8" Type="http://schemas.openxmlformats.org/officeDocument/2006/relationships/slideLayout" Target="../slideLayouts/slideLayout382.xml"/><Relationship Id="rId9" Type="http://schemas.openxmlformats.org/officeDocument/2006/relationships/slideLayout" Target="../slideLayouts/slideLayout383.xml"/><Relationship Id="rId10" Type="http://schemas.openxmlformats.org/officeDocument/2006/relationships/slideLayout" Target="../slideLayouts/slideLayout384.xml"/></Relationships>
</file>

<file path=ppt/slideMasters/_rels/slideMaster36.xml.rels><?xml version="1.0" encoding="UTF-8" standalone="yes"?>
<Relationships xmlns="http://schemas.openxmlformats.org/package/2006/relationships"><Relationship Id="rId11" Type="http://schemas.openxmlformats.org/officeDocument/2006/relationships/slideLayout" Target="../slideLayouts/slideLayout396.xml"/><Relationship Id="rId12" Type="http://schemas.openxmlformats.org/officeDocument/2006/relationships/theme" Target="../theme/theme36.xml"/><Relationship Id="rId1" Type="http://schemas.openxmlformats.org/officeDocument/2006/relationships/slideLayout" Target="../slideLayouts/slideLayout386.xml"/><Relationship Id="rId2" Type="http://schemas.openxmlformats.org/officeDocument/2006/relationships/slideLayout" Target="../slideLayouts/slideLayout387.xml"/><Relationship Id="rId3" Type="http://schemas.openxmlformats.org/officeDocument/2006/relationships/slideLayout" Target="../slideLayouts/slideLayout388.xml"/><Relationship Id="rId4" Type="http://schemas.openxmlformats.org/officeDocument/2006/relationships/slideLayout" Target="../slideLayouts/slideLayout389.xml"/><Relationship Id="rId5" Type="http://schemas.openxmlformats.org/officeDocument/2006/relationships/slideLayout" Target="../slideLayouts/slideLayout390.xml"/><Relationship Id="rId6" Type="http://schemas.openxmlformats.org/officeDocument/2006/relationships/slideLayout" Target="../slideLayouts/slideLayout391.xml"/><Relationship Id="rId7" Type="http://schemas.openxmlformats.org/officeDocument/2006/relationships/slideLayout" Target="../slideLayouts/slideLayout392.xml"/><Relationship Id="rId8" Type="http://schemas.openxmlformats.org/officeDocument/2006/relationships/slideLayout" Target="../slideLayouts/slideLayout393.xml"/><Relationship Id="rId9" Type="http://schemas.openxmlformats.org/officeDocument/2006/relationships/slideLayout" Target="../slideLayouts/slideLayout394.xml"/><Relationship Id="rId10" Type="http://schemas.openxmlformats.org/officeDocument/2006/relationships/slideLayout" Target="../slideLayouts/slideLayout395.xml"/></Relationships>
</file>

<file path=ppt/slideMasters/_rels/slideMaster37.xml.rels><?xml version="1.0" encoding="UTF-8" standalone="yes"?>
<Relationships xmlns="http://schemas.openxmlformats.org/package/2006/relationships"><Relationship Id="rId11" Type="http://schemas.openxmlformats.org/officeDocument/2006/relationships/slideLayout" Target="../slideLayouts/slideLayout407.xml"/><Relationship Id="rId12" Type="http://schemas.openxmlformats.org/officeDocument/2006/relationships/theme" Target="../theme/theme37.xml"/><Relationship Id="rId1" Type="http://schemas.openxmlformats.org/officeDocument/2006/relationships/slideLayout" Target="../slideLayouts/slideLayout397.xml"/><Relationship Id="rId2" Type="http://schemas.openxmlformats.org/officeDocument/2006/relationships/slideLayout" Target="../slideLayouts/slideLayout398.xml"/><Relationship Id="rId3" Type="http://schemas.openxmlformats.org/officeDocument/2006/relationships/slideLayout" Target="../slideLayouts/slideLayout399.xml"/><Relationship Id="rId4" Type="http://schemas.openxmlformats.org/officeDocument/2006/relationships/slideLayout" Target="../slideLayouts/slideLayout400.xml"/><Relationship Id="rId5" Type="http://schemas.openxmlformats.org/officeDocument/2006/relationships/slideLayout" Target="../slideLayouts/slideLayout401.xml"/><Relationship Id="rId6" Type="http://schemas.openxmlformats.org/officeDocument/2006/relationships/slideLayout" Target="../slideLayouts/slideLayout402.xml"/><Relationship Id="rId7" Type="http://schemas.openxmlformats.org/officeDocument/2006/relationships/slideLayout" Target="../slideLayouts/slideLayout403.xml"/><Relationship Id="rId8" Type="http://schemas.openxmlformats.org/officeDocument/2006/relationships/slideLayout" Target="../slideLayouts/slideLayout404.xml"/><Relationship Id="rId9" Type="http://schemas.openxmlformats.org/officeDocument/2006/relationships/slideLayout" Target="../slideLayouts/slideLayout405.xml"/><Relationship Id="rId10" Type="http://schemas.openxmlformats.org/officeDocument/2006/relationships/slideLayout" Target="../slideLayouts/slideLayout406.xml"/></Relationships>
</file>

<file path=ppt/slideMasters/_rels/slideMaster38.xml.rels><?xml version="1.0" encoding="UTF-8" standalone="yes"?>
<Relationships xmlns="http://schemas.openxmlformats.org/package/2006/relationships"><Relationship Id="rId11" Type="http://schemas.openxmlformats.org/officeDocument/2006/relationships/slideLayout" Target="../slideLayouts/slideLayout418.xml"/><Relationship Id="rId12" Type="http://schemas.openxmlformats.org/officeDocument/2006/relationships/theme" Target="../theme/theme38.xml"/><Relationship Id="rId1" Type="http://schemas.openxmlformats.org/officeDocument/2006/relationships/slideLayout" Target="../slideLayouts/slideLayout408.xml"/><Relationship Id="rId2" Type="http://schemas.openxmlformats.org/officeDocument/2006/relationships/slideLayout" Target="../slideLayouts/slideLayout409.xml"/><Relationship Id="rId3" Type="http://schemas.openxmlformats.org/officeDocument/2006/relationships/slideLayout" Target="../slideLayouts/slideLayout410.xml"/><Relationship Id="rId4" Type="http://schemas.openxmlformats.org/officeDocument/2006/relationships/slideLayout" Target="../slideLayouts/slideLayout411.xml"/><Relationship Id="rId5" Type="http://schemas.openxmlformats.org/officeDocument/2006/relationships/slideLayout" Target="../slideLayouts/slideLayout412.xml"/><Relationship Id="rId6" Type="http://schemas.openxmlformats.org/officeDocument/2006/relationships/slideLayout" Target="../slideLayouts/slideLayout413.xml"/><Relationship Id="rId7" Type="http://schemas.openxmlformats.org/officeDocument/2006/relationships/slideLayout" Target="../slideLayouts/slideLayout414.xml"/><Relationship Id="rId8" Type="http://schemas.openxmlformats.org/officeDocument/2006/relationships/slideLayout" Target="../slideLayouts/slideLayout415.xml"/><Relationship Id="rId9" Type="http://schemas.openxmlformats.org/officeDocument/2006/relationships/slideLayout" Target="../slideLayouts/slideLayout416.xml"/><Relationship Id="rId10" Type="http://schemas.openxmlformats.org/officeDocument/2006/relationships/slideLayout" Target="../slideLayouts/slideLayout417.xml"/></Relationships>
</file>

<file path=ppt/slideMasters/_rels/slideMaster39.xml.rels><?xml version="1.0" encoding="UTF-8" standalone="yes"?>
<Relationships xmlns="http://schemas.openxmlformats.org/package/2006/relationships"><Relationship Id="rId11" Type="http://schemas.openxmlformats.org/officeDocument/2006/relationships/slideLayout" Target="../slideLayouts/slideLayout429.xml"/><Relationship Id="rId12" Type="http://schemas.openxmlformats.org/officeDocument/2006/relationships/theme" Target="../theme/theme39.xml"/><Relationship Id="rId1" Type="http://schemas.openxmlformats.org/officeDocument/2006/relationships/slideLayout" Target="../slideLayouts/slideLayout419.xml"/><Relationship Id="rId2" Type="http://schemas.openxmlformats.org/officeDocument/2006/relationships/slideLayout" Target="../slideLayouts/slideLayout420.xml"/><Relationship Id="rId3" Type="http://schemas.openxmlformats.org/officeDocument/2006/relationships/slideLayout" Target="../slideLayouts/slideLayout421.xml"/><Relationship Id="rId4" Type="http://schemas.openxmlformats.org/officeDocument/2006/relationships/slideLayout" Target="../slideLayouts/slideLayout422.xml"/><Relationship Id="rId5" Type="http://schemas.openxmlformats.org/officeDocument/2006/relationships/slideLayout" Target="../slideLayouts/slideLayout423.xml"/><Relationship Id="rId6" Type="http://schemas.openxmlformats.org/officeDocument/2006/relationships/slideLayout" Target="../slideLayouts/slideLayout424.xml"/><Relationship Id="rId7" Type="http://schemas.openxmlformats.org/officeDocument/2006/relationships/slideLayout" Target="../slideLayouts/slideLayout425.xml"/><Relationship Id="rId8" Type="http://schemas.openxmlformats.org/officeDocument/2006/relationships/slideLayout" Target="../slideLayouts/slideLayout426.xml"/><Relationship Id="rId9" Type="http://schemas.openxmlformats.org/officeDocument/2006/relationships/slideLayout" Target="../slideLayouts/slideLayout427.xml"/><Relationship Id="rId10" Type="http://schemas.openxmlformats.org/officeDocument/2006/relationships/slideLayout" Target="../slideLayouts/slideLayout428.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4.xml"/><Relationship Id="rId12" Type="http://schemas.openxmlformats.org/officeDocument/2006/relationships/theme" Target="../theme/theme4.xml"/><Relationship Id="rId1" Type="http://schemas.openxmlformats.org/officeDocument/2006/relationships/slideLayout" Target="../slideLayouts/slideLayout34.xml"/><Relationship Id="rId2" Type="http://schemas.openxmlformats.org/officeDocument/2006/relationships/slideLayout" Target="../slideLayouts/slideLayout35.xml"/><Relationship Id="rId3" Type="http://schemas.openxmlformats.org/officeDocument/2006/relationships/slideLayout" Target="../slideLayouts/slideLayout36.xml"/><Relationship Id="rId4" Type="http://schemas.openxmlformats.org/officeDocument/2006/relationships/slideLayout" Target="../slideLayouts/slideLayout37.xml"/><Relationship Id="rId5" Type="http://schemas.openxmlformats.org/officeDocument/2006/relationships/slideLayout" Target="../slideLayouts/slideLayout38.xml"/><Relationship Id="rId6" Type="http://schemas.openxmlformats.org/officeDocument/2006/relationships/slideLayout" Target="../slideLayouts/slideLayout39.xml"/><Relationship Id="rId7" Type="http://schemas.openxmlformats.org/officeDocument/2006/relationships/slideLayout" Target="../slideLayouts/slideLayout40.xml"/><Relationship Id="rId8" Type="http://schemas.openxmlformats.org/officeDocument/2006/relationships/slideLayout" Target="../slideLayouts/slideLayout41.xml"/><Relationship Id="rId9" Type="http://schemas.openxmlformats.org/officeDocument/2006/relationships/slideLayout" Target="../slideLayouts/slideLayout42.xml"/><Relationship Id="rId10" Type="http://schemas.openxmlformats.org/officeDocument/2006/relationships/slideLayout" Target="../slideLayouts/slideLayout43.xml"/></Relationships>
</file>

<file path=ppt/slideMasters/_rels/slideMaster40.xml.rels><?xml version="1.0" encoding="UTF-8" standalone="yes"?>
<Relationships xmlns="http://schemas.openxmlformats.org/package/2006/relationships"><Relationship Id="rId11" Type="http://schemas.openxmlformats.org/officeDocument/2006/relationships/slideLayout" Target="../slideLayouts/slideLayout440.xml"/><Relationship Id="rId12" Type="http://schemas.openxmlformats.org/officeDocument/2006/relationships/theme" Target="../theme/theme40.xml"/><Relationship Id="rId1" Type="http://schemas.openxmlformats.org/officeDocument/2006/relationships/slideLayout" Target="../slideLayouts/slideLayout430.xml"/><Relationship Id="rId2" Type="http://schemas.openxmlformats.org/officeDocument/2006/relationships/slideLayout" Target="../slideLayouts/slideLayout431.xml"/><Relationship Id="rId3" Type="http://schemas.openxmlformats.org/officeDocument/2006/relationships/slideLayout" Target="../slideLayouts/slideLayout432.xml"/><Relationship Id="rId4" Type="http://schemas.openxmlformats.org/officeDocument/2006/relationships/slideLayout" Target="../slideLayouts/slideLayout433.xml"/><Relationship Id="rId5" Type="http://schemas.openxmlformats.org/officeDocument/2006/relationships/slideLayout" Target="../slideLayouts/slideLayout434.xml"/><Relationship Id="rId6" Type="http://schemas.openxmlformats.org/officeDocument/2006/relationships/slideLayout" Target="../slideLayouts/slideLayout435.xml"/><Relationship Id="rId7" Type="http://schemas.openxmlformats.org/officeDocument/2006/relationships/slideLayout" Target="../slideLayouts/slideLayout436.xml"/><Relationship Id="rId8" Type="http://schemas.openxmlformats.org/officeDocument/2006/relationships/slideLayout" Target="../slideLayouts/slideLayout437.xml"/><Relationship Id="rId9" Type="http://schemas.openxmlformats.org/officeDocument/2006/relationships/slideLayout" Target="../slideLayouts/slideLayout438.xml"/><Relationship Id="rId10" Type="http://schemas.openxmlformats.org/officeDocument/2006/relationships/slideLayout" Target="../slideLayouts/slideLayout439.xml"/></Relationships>
</file>

<file path=ppt/slideMasters/_rels/slideMaster41.xml.rels><?xml version="1.0" encoding="UTF-8" standalone="yes"?>
<Relationships xmlns="http://schemas.openxmlformats.org/package/2006/relationships"><Relationship Id="rId11" Type="http://schemas.openxmlformats.org/officeDocument/2006/relationships/slideLayout" Target="../slideLayouts/slideLayout451.xml"/><Relationship Id="rId12" Type="http://schemas.openxmlformats.org/officeDocument/2006/relationships/theme" Target="../theme/theme41.xml"/><Relationship Id="rId13" Type="http://schemas.openxmlformats.org/officeDocument/2006/relationships/image" Target="../media/image9.png"/><Relationship Id="rId1" Type="http://schemas.openxmlformats.org/officeDocument/2006/relationships/slideLayout" Target="../slideLayouts/slideLayout441.xml"/><Relationship Id="rId2" Type="http://schemas.openxmlformats.org/officeDocument/2006/relationships/slideLayout" Target="../slideLayouts/slideLayout442.xml"/><Relationship Id="rId3" Type="http://schemas.openxmlformats.org/officeDocument/2006/relationships/slideLayout" Target="../slideLayouts/slideLayout443.xml"/><Relationship Id="rId4" Type="http://schemas.openxmlformats.org/officeDocument/2006/relationships/slideLayout" Target="../slideLayouts/slideLayout444.xml"/><Relationship Id="rId5" Type="http://schemas.openxmlformats.org/officeDocument/2006/relationships/slideLayout" Target="../slideLayouts/slideLayout445.xml"/><Relationship Id="rId6" Type="http://schemas.openxmlformats.org/officeDocument/2006/relationships/slideLayout" Target="../slideLayouts/slideLayout446.xml"/><Relationship Id="rId7" Type="http://schemas.openxmlformats.org/officeDocument/2006/relationships/slideLayout" Target="../slideLayouts/slideLayout447.xml"/><Relationship Id="rId8" Type="http://schemas.openxmlformats.org/officeDocument/2006/relationships/slideLayout" Target="../slideLayouts/slideLayout448.xml"/><Relationship Id="rId9" Type="http://schemas.openxmlformats.org/officeDocument/2006/relationships/slideLayout" Target="../slideLayouts/slideLayout449.xml"/><Relationship Id="rId10" Type="http://schemas.openxmlformats.org/officeDocument/2006/relationships/slideLayout" Target="../slideLayouts/slideLayout450.xml"/></Relationships>
</file>

<file path=ppt/slideMasters/_rels/slideMaster42.xml.rels><?xml version="1.0" encoding="UTF-8" standalone="yes"?>
<Relationships xmlns="http://schemas.openxmlformats.org/package/2006/relationships"><Relationship Id="rId11" Type="http://schemas.openxmlformats.org/officeDocument/2006/relationships/slideLayout" Target="../slideLayouts/slideLayout462.xml"/><Relationship Id="rId12" Type="http://schemas.openxmlformats.org/officeDocument/2006/relationships/theme" Target="../theme/theme42.xml"/><Relationship Id="rId13" Type="http://schemas.openxmlformats.org/officeDocument/2006/relationships/image" Target="../media/image10.png"/><Relationship Id="rId1" Type="http://schemas.openxmlformats.org/officeDocument/2006/relationships/slideLayout" Target="../slideLayouts/slideLayout452.xml"/><Relationship Id="rId2" Type="http://schemas.openxmlformats.org/officeDocument/2006/relationships/slideLayout" Target="../slideLayouts/slideLayout453.xml"/><Relationship Id="rId3" Type="http://schemas.openxmlformats.org/officeDocument/2006/relationships/slideLayout" Target="../slideLayouts/slideLayout454.xml"/><Relationship Id="rId4" Type="http://schemas.openxmlformats.org/officeDocument/2006/relationships/slideLayout" Target="../slideLayouts/slideLayout455.xml"/><Relationship Id="rId5" Type="http://schemas.openxmlformats.org/officeDocument/2006/relationships/slideLayout" Target="../slideLayouts/slideLayout456.xml"/><Relationship Id="rId6" Type="http://schemas.openxmlformats.org/officeDocument/2006/relationships/slideLayout" Target="../slideLayouts/slideLayout457.xml"/><Relationship Id="rId7" Type="http://schemas.openxmlformats.org/officeDocument/2006/relationships/slideLayout" Target="../slideLayouts/slideLayout458.xml"/><Relationship Id="rId8" Type="http://schemas.openxmlformats.org/officeDocument/2006/relationships/slideLayout" Target="../slideLayouts/slideLayout459.xml"/><Relationship Id="rId9" Type="http://schemas.openxmlformats.org/officeDocument/2006/relationships/slideLayout" Target="../slideLayouts/slideLayout460.xml"/><Relationship Id="rId10" Type="http://schemas.openxmlformats.org/officeDocument/2006/relationships/slideLayout" Target="../slideLayouts/slideLayout461.xml"/></Relationships>
</file>

<file path=ppt/slideMasters/_rels/slideMaster43.xml.rels><?xml version="1.0" encoding="UTF-8" standalone="yes"?>
<Relationships xmlns="http://schemas.openxmlformats.org/package/2006/relationships"><Relationship Id="rId11" Type="http://schemas.openxmlformats.org/officeDocument/2006/relationships/slideLayout" Target="../slideLayouts/slideLayout473.xml"/><Relationship Id="rId12" Type="http://schemas.openxmlformats.org/officeDocument/2006/relationships/theme" Target="../theme/theme43.xml"/><Relationship Id="rId13" Type="http://schemas.openxmlformats.org/officeDocument/2006/relationships/image" Target="../media/image5.png"/><Relationship Id="rId14" Type="http://schemas.openxmlformats.org/officeDocument/2006/relationships/image" Target="../media/image6.png"/><Relationship Id="rId15" Type="http://schemas.openxmlformats.org/officeDocument/2006/relationships/image" Target="../media/image7.png"/><Relationship Id="rId1" Type="http://schemas.openxmlformats.org/officeDocument/2006/relationships/slideLayout" Target="../slideLayouts/slideLayout463.xml"/><Relationship Id="rId2" Type="http://schemas.openxmlformats.org/officeDocument/2006/relationships/slideLayout" Target="../slideLayouts/slideLayout464.xml"/><Relationship Id="rId3" Type="http://schemas.openxmlformats.org/officeDocument/2006/relationships/slideLayout" Target="../slideLayouts/slideLayout465.xml"/><Relationship Id="rId4" Type="http://schemas.openxmlformats.org/officeDocument/2006/relationships/slideLayout" Target="../slideLayouts/slideLayout466.xml"/><Relationship Id="rId5" Type="http://schemas.openxmlformats.org/officeDocument/2006/relationships/slideLayout" Target="../slideLayouts/slideLayout467.xml"/><Relationship Id="rId6" Type="http://schemas.openxmlformats.org/officeDocument/2006/relationships/slideLayout" Target="../slideLayouts/slideLayout468.xml"/><Relationship Id="rId7" Type="http://schemas.openxmlformats.org/officeDocument/2006/relationships/slideLayout" Target="../slideLayouts/slideLayout469.xml"/><Relationship Id="rId8" Type="http://schemas.openxmlformats.org/officeDocument/2006/relationships/slideLayout" Target="../slideLayouts/slideLayout470.xml"/><Relationship Id="rId9" Type="http://schemas.openxmlformats.org/officeDocument/2006/relationships/slideLayout" Target="../slideLayouts/slideLayout471.xml"/><Relationship Id="rId10" Type="http://schemas.openxmlformats.org/officeDocument/2006/relationships/slideLayout" Target="../slideLayouts/slideLayout472.xml"/></Relationships>
</file>

<file path=ppt/slideMasters/_rels/slideMaster44.xml.rels><?xml version="1.0" encoding="UTF-8" standalone="yes"?>
<Relationships xmlns="http://schemas.openxmlformats.org/package/2006/relationships"><Relationship Id="rId11" Type="http://schemas.openxmlformats.org/officeDocument/2006/relationships/slideLayout" Target="../slideLayouts/slideLayout484.xml"/><Relationship Id="rId12" Type="http://schemas.openxmlformats.org/officeDocument/2006/relationships/theme" Target="../theme/theme44.xml"/><Relationship Id="rId13" Type="http://schemas.openxmlformats.org/officeDocument/2006/relationships/image" Target="../media/image8.png"/><Relationship Id="rId14" Type="http://schemas.openxmlformats.org/officeDocument/2006/relationships/image" Target="../media/image6.png"/><Relationship Id="rId1" Type="http://schemas.openxmlformats.org/officeDocument/2006/relationships/slideLayout" Target="../slideLayouts/slideLayout474.xml"/><Relationship Id="rId2" Type="http://schemas.openxmlformats.org/officeDocument/2006/relationships/slideLayout" Target="../slideLayouts/slideLayout475.xml"/><Relationship Id="rId3" Type="http://schemas.openxmlformats.org/officeDocument/2006/relationships/slideLayout" Target="../slideLayouts/slideLayout476.xml"/><Relationship Id="rId4" Type="http://schemas.openxmlformats.org/officeDocument/2006/relationships/slideLayout" Target="../slideLayouts/slideLayout477.xml"/><Relationship Id="rId5" Type="http://schemas.openxmlformats.org/officeDocument/2006/relationships/slideLayout" Target="../slideLayouts/slideLayout478.xml"/><Relationship Id="rId6" Type="http://schemas.openxmlformats.org/officeDocument/2006/relationships/slideLayout" Target="../slideLayouts/slideLayout479.xml"/><Relationship Id="rId7" Type="http://schemas.openxmlformats.org/officeDocument/2006/relationships/slideLayout" Target="../slideLayouts/slideLayout480.xml"/><Relationship Id="rId8" Type="http://schemas.openxmlformats.org/officeDocument/2006/relationships/slideLayout" Target="../slideLayouts/slideLayout481.xml"/><Relationship Id="rId9" Type="http://schemas.openxmlformats.org/officeDocument/2006/relationships/slideLayout" Target="../slideLayouts/slideLayout482.xml"/><Relationship Id="rId10" Type="http://schemas.openxmlformats.org/officeDocument/2006/relationships/slideLayout" Target="../slideLayouts/slideLayout483.xml"/></Relationships>
</file>

<file path=ppt/slideMasters/_rels/slideMaster45.xml.rels><?xml version="1.0" encoding="UTF-8" standalone="yes"?>
<Relationships xmlns="http://schemas.openxmlformats.org/package/2006/relationships"><Relationship Id="rId11" Type="http://schemas.openxmlformats.org/officeDocument/2006/relationships/slideLayout" Target="../slideLayouts/slideLayout495.xml"/><Relationship Id="rId12" Type="http://schemas.openxmlformats.org/officeDocument/2006/relationships/theme" Target="../theme/theme45.xml"/><Relationship Id="rId13" Type="http://schemas.openxmlformats.org/officeDocument/2006/relationships/image" Target="../media/image8.png"/><Relationship Id="rId14" Type="http://schemas.openxmlformats.org/officeDocument/2006/relationships/image" Target="../media/image6.png"/><Relationship Id="rId1" Type="http://schemas.openxmlformats.org/officeDocument/2006/relationships/slideLayout" Target="../slideLayouts/slideLayout485.xml"/><Relationship Id="rId2" Type="http://schemas.openxmlformats.org/officeDocument/2006/relationships/slideLayout" Target="../slideLayouts/slideLayout486.xml"/><Relationship Id="rId3" Type="http://schemas.openxmlformats.org/officeDocument/2006/relationships/slideLayout" Target="../slideLayouts/slideLayout487.xml"/><Relationship Id="rId4" Type="http://schemas.openxmlformats.org/officeDocument/2006/relationships/slideLayout" Target="../slideLayouts/slideLayout488.xml"/><Relationship Id="rId5" Type="http://schemas.openxmlformats.org/officeDocument/2006/relationships/slideLayout" Target="../slideLayouts/slideLayout489.xml"/><Relationship Id="rId6" Type="http://schemas.openxmlformats.org/officeDocument/2006/relationships/slideLayout" Target="../slideLayouts/slideLayout490.xml"/><Relationship Id="rId7" Type="http://schemas.openxmlformats.org/officeDocument/2006/relationships/slideLayout" Target="../slideLayouts/slideLayout491.xml"/><Relationship Id="rId8" Type="http://schemas.openxmlformats.org/officeDocument/2006/relationships/slideLayout" Target="../slideLayouts/slideLayout492.xml"/><Relationship Id="rId9" Type="http://schemas.openxmlformats.org/officeDocument/2006/relationships/slideLayout" Target="../slideLayouts/slideLayout493.xml"/><Relationship Id="rId10" Type="http://schemas.openxmlformats.org/officeDocument/2006/relationships/slideLayout" Target="../slideLayouts/slideLayout494.xml"/></Relationships>
</file>

<file path=ppt/slideMasters/_rels/slideMaster46.xml.rels><?xml version="1.0" encoding="UTF-8" standalone="yes"?>
<Relationships xmlns="http://schemas.openxmlformats.org/package/2006/relationships"><Relationship Id="rId11" Type="http://schemas.openxmlformats.org/officeDocument/2006/relationships/slideLayout" Target="../slideLayouts/slideLayout506.xml"/><Relationship Id="rId12" Type="http://schemas.openxmlformats.org/officeDocument/2006/relationships/theme" Target="../theme/theme46.xml"/><Relationship Id="rId13" Type="http://schemas.openxmlformats.org/officeDocument/2006/relationships/image" Target="../media/image5.png"/><Relationship Id="rId14" Type="http://schemas.openxmlformats.org/officeDocument/2006/relationships/image" Target="../media/image6.png"/><Relationship Id="rId15" Type="http://schemas.openxmlformats.org/officeDocument/2006/relationships/image" Target="../media/image7.png"/><Relationship Id="rId1" Type="http://schemas.openxmlformats.org/officeDocument/2006/relationships/slideLayout" Target="../slideLayouts/slideLayout496.xml"/><Relationship Id="rId2" Type="http://schemas.openxmlformats.org/officeDocument/2006/relationships/slideLayout" Target="../slideLayouts/slideLayout497.xml"/><Relationship Id="rId3" Type="http://schemas.openxmlformats.org/officeDocument/2006/relationships/slideLayout" Target="../slideLayouts/slideLayout498.xml"/><Relationship Id="rId4" Type="http://schemas.openxmlformats.org/officeDocument/2006/relationships/slideLayout" Target="../slideLayouts/slideLayout499.xml"/><Relationship Id="rId5" Type="http://schemas.openxmlformats.org/officeDocument/2006/relationships/slideLayout" Target="../slideLayouts/slideLayout500.xml"/><Relationship Id="rId6" Type="http://schemas.openxmlformats.org/officeDocument/2006/relationships/slideLayout" Target="../slideLayouts/slideLayout501.xml"/><Relationship Id="rId7" Type="http://schemas.openxmlformats.org/officeDocument/2006/relationships/slideLayout" Target="../slideLayouts/slideLayout502.xml"/><Relationship Id="rId8" Type="http://schemas.openxmlformats.org/officeDocument/2006/relationships/slideLayout" Target="../slideLayouts/slideLayout503.xml"/><Relationship Id="rId9" Type="http://schemas.openxmlformats.org/officeDocument/2006/relationships/slideLayout" Target="../slideLayouts/slideLayout504.xml"/><Relationship Id="rId10" Type="http://schemas.openxmlformats.org/officeDocument/2006/relationships/slideLayout" Target="../slideLayouts/slideLayout505.xml"/></Relationships>
</file>

<file path=ppt/slideMasters/_rels/slideMaster47.xml.rels><?xml version="1.0" encoding="UTF-8" standalone="yes"?>
<Relationships xmlns="http://schemas.openxmlformats.org/package/2006/relationships"><Relationship Id="rId11" Type="http://schemas.openxmlformats.org/officeDocument/2006/relationships/slideLayout" Target="../slideLayouts/slideLayout517.xml"/><Relationship Id="rId12" Type="http://schemas.openxmlformats.org/officeDocument/2006/relationships/theme" Target="../theme/theme47.xml"/><Relationship Id="rId13" Type="http://schemas.openxmlformats.org/officeDocument/2006/relationships/image" Target="../media/image8.png"/><Relationship Id="rId14" Type="http://schemas.openxmlformats.org/officeDocument/2006/relationships/image" Target="../media/image6.png"/><Relationship Id="rId1" Type="http://schemas.openxmlformats.org/officeDocument/2006/relationships/slideLayout" Target="../slideLayouts/slideLayout507.xml"/><Relationship Id="rId2" Type="http://schemas.openxmlformats.org/officeDocument/2006/relationships/slideLayout" Target="../slideLayouts/slideLayout508.xml"/><Relationship Id="rId3" Type="http://schemas.openxmlformats.org/officeDocument/2006/relationships/slideLayout" Target="../slideLayouts/slideLayout509.xml"/><Relationship Id="rId4" Type="http://schemas.openxmlformats.org/officeDocument/2006/relationships/slideLayout" Target="../slideLayouts/slideLayout510.xml"/><Relationship Id="rId5" Type="http://schemas.openxmlformats.org/officeDocument/2006/relationships/slideLayout" Target="../slideLayouts/slideLayout511.xml"/><Relationship Id="rId6" Type="http://schemas.openxmlformats.org/officeDocument/2006/relationships/slideLayout" Target="../slideLayouts/slideLayout512.xml"/><Relationship Id="rId7" Type="http://schemas.openxmlformats.org/officeDocument/2006/relationships/slideLayout" Target="../slideLayouts/slideLayout513.xml"/><Relationship Id="rId8" Type="http://schemas.openxmlformats.org/officeDocument/2006/relationships/slideLayout" Target="../slideLayouts/slideLayout514.xml"/><Relationship Id="rId9" Type="http://schemas.openxmlformats.org/officeDocument/2006/relationships/slideLayout" Target="../slideLayouts/slideLayout515.xml"/><Relationship Id="rId10" Type="http://schemas.openxmlformats.org/officeDocument/2006/relationships/slideLayout" Target="../slideLayouts/slideLayout516.xml"/></Relationships>
</file>

<file path=ppt/slideMasters/_rels/slideMaster48.xml.rels><?xml version="1.0" encoding="UTF-8" standalone="yes"?>
<Relationships xmlns="http://schemas.openxmlformats.org/package/2006/relationships"><Relationship Id="rId11" Type="http://schemas.openxmlformats.org/officeDocument/2006/relationships/slideLayout" Target="../slideLayouts/slideLayout528.xml"/><Relationship Id="rId12" Type="http://schemas.openxmlformats.org/officeDocument/2006/relationships/theme" Target="../theme/theme48.xml"/><Relationship Id="rId13" Type="http://schemas.openxmlformats.org/officeDocument/2006/relationships/image" Target="../media/image8.png"/><Relationship Id="rId14" Type="http://schemas.openxmlformats.org/officeDocument/2006/relationships/image" Target="../media/image6.png"/><Relationship Id="rId1" Type="http://schemas.openxmlformats.org/officeDocument/2006/relationships/slideLayout" Target="../slideLayouts/slideLayout518.xml"/><Relationship Id="rId2" Type="http://schemas.openxmlformats.org/officeDocument/2006/relationships/slideLayout" Target="../slideLayouts/slideLayout519.xml"/><Relationship Id="rId3" Type="http://schemas.openxmlformats.org/officeDocument/2006/relationships/slideLayout" Target="../slideLayouts/slideLayout520.xml"/><Relationship Id="rId4" Type="http://schemas.openxmlformats.org/officeDocument/2006/relationships/slideLayout" Target="../slideLayouts/slideLayout521.xml"/><Relationship Id="rId5" Type="http://schemas.openxmlformats.org/officeDocument/2006/relationships/slideLayout" Target="../slideLayouts/slideLayout522.xml"/><Relationship Id="rId6" Type="http://schemas.openxmlformats.org/officeDocument/2006/relationships/slideLayout" Target="../slideLayouts/slideLayout523.xml"/><Relationship Id="rId7" Type="http://schemas.openxmlformats.org/officeDocument/2006/relationships/slideLayout" Target="../slideLayouts/slideLayout524.xml"/><Relationship Id="rId8" Type="http://schemas.openxmlformats.org/officeDocument/2006/relationships/slideLayout" Target="../slideLayouts/slideLayout525.xml"/><Relationship Id="rId9" Type="http://schemas.openxmlformats.org/officeDocument/2006/relationships/slideLayout" Target="../slideLayouts/slideLayout526.xml"/><Relationship Id="rId10" Type="http://schemas.openxmlformats.org/officeDocument/2006/relationships/slideLayout" Target="../slideLayouts/slideLayout527.xml"/></Relationships>
</file>

<file path=ppt/slideMasters/_rels/slideMaster49.xml.rels><?xml version="1.0" encoding="UTF-8" standalone="yes"?>
<Relationships xmlns="http://schemas.openxmlformats.org/package/2006/relationships"><Relationship Id="rId11" Type="http://schemas.openxmlformats.org/officeDocument/2006/relationships/slideLayout" Target="../slideLayouts/slideLayout539.xml"/><Relationship Id="rId12" Type="http://schemas.openxmlformats.org/officeDocument/2006/relationships/theme" Target="../theme/theme49.xml"/><Relationship Id="rId13" Type="http://schemas.openxmlformats.org/officeDocument/2006/relationships/image" Target="../media/image8.png"/><Relationship Id="rId14" Type="http://schemas.openxmlformats.org/officeDocument/2006/relationships/image" Target="../media/image6.png"/><Relationship Id="rId1" Type="http://schemas.openxmlformats.org/officeDocument/2006/relationships/slideLayout" Target="../slideLayouts/slideLayout529.xml"/><Relationship Id="rId2" Type="http://schemas.openxmlformats.org/officeDocument/2006/relationships/slideLayout" Target="../slideLayouts/slideLayout530.xml"/><Relationship Id="rId3" Type="http://schemas.openxmlformats.org/officeDocument/2006/relationships/slideLayout" Target="../slideLayouts/slideLayout531.xml"/><Relationship Id="rId4" Type="http://schemas.openxmlformats.org/officeDocument/2006/relationships/slideLayout" Target="../slideLayouts/slideLayout532.xml"/><Relationship Id="rId5" Type="http://schemas.openxmlformats.org/officeDocument/2006/relationships/slideLayout" Target="../slideLayouts/slideLayout533.xml"/><Relationship Id="rId6" Type="http://schemas.openxmlformats.org/officeDocument/2006/relationships/slideLayout" Target="../slideLayouts/slideLayout534.xml"/><Relationship Id="rId7" Type="http://schemas.openxmlformats.org/officeDocument/2006/relationships/slideLayout" Target="../slideLayouts/slideLayout535.xml"/><Relationship Id="rId8" Type="http://schemas.openxmlformats.org/officeDocument/2006/relationships/slideLayout" Target="../slideLayouts/slideLayout536.xml"/><Relationship Id="rId9" Type="http://schemas.openxmlformats.org/officeDocument/2006/relationships/slideLayout" Target="../slideLayouts/slideLayout537.xml"/><Relationship Id="rId10" Type="http://schemas.openxmlformats.org/officeDocument/2006/relationships/slideLayout" Target="../slideLayouts/slideLayout538.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55.xml"/><Relationship Id="rId12" Type="http://schemas.openxmlformats.org/officeDocument/2006/relationships/theme" Target="../theme/theme5.xml"/><Relationship Id="rId1" Type="http://schemas.openxmlformats.org/officeDocument/2006/relationships/slideLayout" Target="../slideLayouts/slideLayout45.xml"/><Relationship Id="rId2" Type="http://schemas.openxmlformats.org/officeDocument/2006/relationships/slideLayout" Target="../slideLayouts/slideLayout46.xml"/><Relationship Id="rId3" Type="http://schemas.openxmlformats.org/officeDocument/2006/relationships/slideLayout" Target="../slideLayouts/slideLayout47.xml"/><Relationship Id="rId4" Type="http://schemas.openxmlformats.org/officeDocument/2006/relationships/slideLayout" Target="../slideLayouts/slideLayout48.xml"/><Relationship Id="rId5" Type="http://schemas.openxmlformats.org/officeDocument/2006/relationships/slideLayout" Target="../slideLayouts/slideLayout49.xml"/><Relationship Id="rId6" Type="http://schemas.openxmlformats.org/officeDocument/2006/relationships/slideLayout" Target="../slideLayouts/slideLayout50.xml"/><Relationship Id="rId7" Type="http://schemas.openxmlformats.org/officeDocument/2006/relationships/slideLayout" Target="../slideLayouts/slideLayout51.xml"/><Relationship Id="rId8" Type="http://schemas.openxmlformats.org/officeDocument/2006/relationships/slideLayout" Target="../slideLayouts/slideLayout52.xml"/><Relationship Id="rId9" Type="http://schemas.openxmlformats.org/officeDocument/2006/relationships/slideLayout" Target="../slideLayouts/slideLayout53.xml"/><Relationship Id="rId10" Type="http://schemas.openxmlformats.org/officeDocument/2006/relationships/slideLayout" Target="../slideLayouts/slideLayout54.xml"/></Relationships>
</file>

<file path=ppt/slideMasters/_rels/slideMaster50.xml.rels><?xml version="1.0" encoding="UTF-8" standalone="yes"?>
<Relationships xmlns="http://schemas.openxmlformats.org/package/2006/relationships"><Relationship Id="rId11" Type="http://schemas.openxmlformats.org/officeDocument/2006/relationships/slideLayout" Target="../slideLayouts/slideLayout550.xml"/><Relationship Id="rId12" Type="http://schemas.openxmlformats.org/officeDocument/2006/relationships/theme" Target="../theme/theme50.xml"/><Relationship Id="rId13" Type="http://schemas.openxmlformats.org/officeDocument/2006/relationships/image" Target="../media/image8.png"/><Relationship Id="rId14" Type="http://schemas.openxmlformats.org/officeDocument/2006/relationships/image" Target="../media/image6.png"/><Relationship Id="rId1" Type="http://schemas.openxmlformats.org/officeDocument/2006/relationships/slideLayout" Target="../slideLayouts/slideLayout540.xml"/><Relationship Id="rId2" Type="http://schemas.openxmlformats.org/officeDocument/2006/relationships/slideLayout" Target="../slideLayouts/slideLayout541.xml"/><Relationship Id="rId3" Type="http://schemas.openxmlformats.org/officeDocument/2006/relationships/slideLayout" Target="../slideLayouts/slideLayout542.xml"/><Relationship Id="rId4" Type="http://schemas.openxmlformats.org/officeDocument/2006/relationships/slideLayout" Target="../slideLayouts/slideLayout543.xml"/><Relationship Id="rId5" Type="http://schemas.openxmlformats.org/officeDocument/2006/relationships/slideLayout" Target="../slideLayouts/slideLayout544.xml"/><Relationship Id="rId6" Type="http://schemas.openxmlformats.org/officeDocument/2006/relationships/slideLayout" Target="../slideLayouts/slideLayout545.xml"/><Relationship Id="rId7" Type="http://schemas.openxmlformats.org/officeDocument/2006/relationships/slideLayout" Target="../slideLayouts/slideLayout546.xml"/><Relationship Id="rId8" Type="http://schemas.openxmlformats.org/officeDocument/2006/relationships/slideLayout" Target="../slideLayouts/slideLayout547.xml"/><Relationship Id="rId9" Type="http://schemas.openxmlformats.org/officeDocument/2006/relationships/slideLayout" Target="../slideLayouts/slideLayout548.xml"/><Relationship Id="rId10" Type="http://schemas.openxmlformats.org/officeDocument/2006/relationships/slideLayout" Target="../slideLayouts/slideLayout549.xml"/></Relationships>
</file>

<file path=ppt/slideMasters/_rels/slideMaster51.xml.rels><?xml version="1.0" encoding="UTF-8" standalone="yes"?>
<Relationships xmlns="http://schemas.openxmlformats.org/package/2006/relationships"><Relationship Id="rId11" Type="http://schemas.openxmlformats.org/officeDocument/2006/relationships/slideLayout" Target="../slideLayouts/slideLayout561.xml"/><Relationship Id="rId12" Type="http://schemas.openxmlformats.org/officeDocument/2006/relationships/theme" Target="../theme/theme51.xml"/><Relationship Id="rId13" Type="http://schemas.openxmlformats.org/officeDocument/2006/relationships/image" Target="../media/image8.png"/><Relationship Id="rId14" Type="http://schemas.openxmlformats.org/officeDocument/2006/relationships/image" Target="../media/image6.png"/><Relationship Id="rId1" Type="http://schemas.openxmlformats.org/officeDocument/2006/relationships/slideLayout" Target="../slideLayouts/slideLayout551.xml"/><Relationship Id="rId2" Type="http://schemas.openxmlformats.org/officeDocument/2006/relationships/slideLayout" Target="../slideLayouts/slideLayout552.xml"/><Relationship Id="rId3" Type="http://schemas.openxmlformats.org/officeDocument/2006/relationships/slideLayout" Target="../slideLayouts/slideLayout553.xml"/><Relationship Id="rId4" Type="http://schemas.openxmlformats.org/officeDocument/2006/relationships/slideLayout" Target="../slideLayouts/slideLayout554.xml"/><Relationship Id="rId5" Type="http://schemas.openxmlformats.org/officeDocument/2006/relationships/slideLayout" Target="../slideLayouts/slideLayout555.xml"/><Relationship Id="rId6" Type="http://schemas.openxmlformats.org/officeDocument/2006/relationships/slideLayout" Target="../slideLayouts/slideLayout556.xml"/><Relationship Id="rId7" Type="http://schemas.openxmlformats.org/officeDocument/2006/relationships/slideLayout" Target="../slideLayouts/slideLayout557.xml"/><Relationship Id="rId8" Type="http://schemas.openxmlformats.org/officeDocument/2006/relationships/slideLayout" Target="../slideLayouts/slideLayout558.xml"/><Relationship Id="rId9" Type="http://schemas.openxmlformats.org/officeDocument/2006/relationships/slideLayout" Target="../slideLayouts/slideLayout559.xml"/><Relationship Id="rId10" Type="http://schemas.openxmlformats.org/officeDocument/2006/relationships/slideLayout" Target="../slideLayouts/slideLayout560.xml"/></Relationships>
</file>

<file path=ppt/slideMasters/_rels/slideMaster52.xml.rels><?xml version="1.0" encoding="UTF-8" standalone="yes"?>
<Relationships xmlns="http://schemas.openxmlformats.org/package/2006/relationships"><Relationship Id="rId11" Type="http://schemas.openxmlformats.org/officeDocument/2006/relationships/slideLayout" Target="../slideLayouts/slideLayout572.xml"/><Relationship Id="rId12" Type="http://schemas.openxmlformats.org/officeDocument/2006/relationships/theme" Target="../theme/theme52.xml"/><Relationship Id="rId13" Type="http://schemas.openxmlformats.org/officeDocument/2006/relationships/image" Target="../media/image8.png"/><Relationship Id="rId14" Type="http://schemas.openxmlformats.org/officeDocument/2006/relationships/image" Target="../media/image6.png"/><Relationship Id="rId1" Type="http://schemas.openxmlformats.org/officeDocument/2006/relationships/slideLayout" Target="../slideLayouts/slideLayout562.xml"/><Relationship Id="rId2" Type="http://schemas.openxmlformats.org/officeDocument/2006/relationships/slideLayout" Target="../slideLayouts/slideLayout563.xml"/><Relationship Id="rId3" Type="http://schemas.openxmlformats.org/officeDocument/2006/relationships/slideLayout" Target="../slideLayouts/slideLayout564.xml"/><Relationship Id="rId4" Type="http://schemas.openxmlformats.org/officeDocument/2006/relationships/slideLayout" Target="../slideLayouts/slideLayout565.xml"/><Relationship Id="rId5" Type="http://schemas.openxmlformats.org/officeDocument/2006/relationships/slideLayout" Target="../slideLayouts/slideLayout566.xml"/><Relationship Id="rId6" Type="http://schemas.openxmlformats.org/officeDocument/2006/relationships/slideLayout" Target="../slideLayouts/slideLayout567.xml"/><Relationship Id="rId7" Type="http://schemas.openxmlformats.org/officeDocument/2006/relationships/slideLayout" Target="../slideLayouts/slideLayout568.xml"/><Relationship Id="rId8" Type="http://schemas.openxmlformats.org/officeDocument/2006/relationships/slideLayout" Target="../slideLayouts/slideLayout569.xml"/><Relationship Id="rId9" Type="http://schemas.openxmlformats.org/officeDocument/2006/relationships/slideLayout" Target="../slideLayouts/slideLayout570.xml"/><Relationship Id="rId10" Type="http://schemas.openxmlformats.org/officeDocument/2006/relationships/slideLayout" Target="../slideLayouts/slideLayout571.xml"/></Relationships>
</file>

<file path=ppt/slideMasters/_rels/slideMaster53.xml.rels><?xml version="1.0" encoding="UTF-8" standalone="yes"?>
<Relationships xmlns="http://schemas.openxmlformats.org/package/2006/relationships"><Relationship Id="rId11" Type="http://schemas.openxmlformats.org/officeDocument/2006/relationships/slideLayout" Target="../slideLayouts/slideLayout583.xml"/><Relationship Id="rId12" Type="http://schemas.openxmlformats.org/officeDocument/2006/relationships/theme" Target="../theme/theme53.xml"/><Relationship Id="rId13" Type="http://schemas.openxmlformats.org/officeDocument/2006/relationships/image" Target="../media/image8.png"/><Relationship Id="rId14" Type="http://schemas.openxmlformats.org/officeDocument/2006/relationships/image" Target="../media/image6.png"/><Relationship Id="rId1" Type="http://schemas.openxmlformats.org/officeDocument/2006/relationships/slideLayout" Target="../slideLayouts/slideLayout573.xml"/><Relationship Id="rId2" Type="http://schemas.openxmlformats.org/officeDocument/2006/relationships/slideLayout" Target="../slideLayouts/slideLayout574.xml"/><Relationship Id="rId3" Type="http://schemas.openxmlformats.org/officeDocument/2006/relationships/slideLayout" Target="../slideLayouts/slideLayout575.xml"/><Relationship Id="rId4" Type="http://schemas.openxmlformats.org/officeDocument/2006/relationships/slideLayout" Target="../slideLayouts/slideLayout576.xml"/><Relationship Id="rId5" Type="http://schemas.openxmlformats.org/officeDocument/2006/relationships/slideLayout" Target="../slideLayouts/slideLayout577.xml"/><Relationship Id="rId6" Type="http://schemas.openxmlformats.org/officeDocument/2006/relationships/slideLayout" Target="../slideLayouts/slideLayout578.xml"/><Relationship Id="rId7" Type="http://schemas.openxmlformats.org/officeDocument/2006/relationships/slideLayout" Target="../slideLayouts/slideLayout579.xml"/><Relationship Id="rId8" Type="http://schemas.openxmlformats.org/officeDocument/2006/relationships/slideLayout" Target="../slideLayouts/slideLayout580.xml"/><Relationship Id="rId9" Type="http://schemas.openxmlformats.org/officeDocument/2006/relationships/slideLayout" Target="../slideLayouts/slideLayout581.xml"/><Relationship Id="rId10" Type="http://schemas.openxmlformats.org/officeDocument/2006/relationships/slideLayout" Target="../slideLayouts/slideLayout582.xml"/></Relationships>
</file>

<file path=ppt/slideMasters/_rels/slideMaster54.xml.rels><?xml version="1.0" encoding="UTF-8" standalone="yes"?>
<Relationships xmlns="http://schemas.openxmlformats.org/package/2006/relationships"><Relationship Id="rId11" Type="http://schemas.openxmlformats.org/officeDocument/2006/relationships/slideLayout" Target="../slideLayouts/slideLayout594.xml"/><Relationship Id="rId12" Type="http://schemas.openxmlformats.org/officeDocument/2006/relationships/theme" Target="../theme/theme54.xml"/><Relationship Id="rId13" Type="http://schemas.openxmlformats.org/officeDocument/2006/relationships/image" Target="../media/image8.png"/><Relationship Id="rId14" Type="http://schemas.openxmlformats.org/officeDocument/2006/relationships/image" Target="../media/image6.png"/><Relationship Id="rId1" Type="http://schemas.openxmlformats.org/officeDocument/2006/relationships/slideLayout" Target="../slideLayouts/slideLayout584.xml"/><Relationship Id="rId2" Type="http://schemas.openxmlformats.org/officeDocument/2006/relationships/slideLayout" Target="../slideLayouts/slideLayout585.xml"/><Relationship Id="rId3" Type="http://schemas.openxmlformats.org/officeDocument/2006/relationships/slideLayout" Target="../slideLayouts/slideLayout586.xml"/><Relationship Id="rId4" Type="http://schemas.openxmlformats.org/officeDocument/2006/relationships/slideLayout" Target="../slideLayouts/slideLayout587.xml"/><Relationship Id="rId5" Type="http://schemas.openxmlformats.org/officeDocument/2006/relationships/slideLayout" Target="../slideLayouts/slideLayout588.xml"/><Relationship Id="rId6" Type="http://schemas.openxmlformats.org/officeDocument/2006/relationships/slideLayout" Target="../slideLayouts/slideLayout589.xml"/><Relationship Id="rId7" Type="http://schemas.openxmlformats.org/officeDocument/2006/relationships/slideLayout" Target="../slideLayouts/slideLayout590.xml"/><Relationship Id="rId8" Type="http://schemas.openxmlformats.org/officeDocument/2006/relationships/slideLayout" Target="../slideLayouts/slideLayout591.xml"/><Relationship Id="rId9" Type="http://schemas.openxmlformats.org/officeDocument/2006/relationships/slideLayout" Target="../slideLayouts/slideLayout592.xml"/><Relationship Id="rId10" Type="http://schemas.openxmlformats.org/officeDocument/2006/relationships/slideLayout" Target="../slideLayouts/slideLayout593.xml"/></Relationships>
</file>

<file path=ppt/slideMasters/_rels/slideMaster55.xml.rels><?xml version="1.0" encoding="UTF-8" standalone="yes"?>
<Relationships xmlns="http://schemas.openxmlformats.org/package/2006/relationships"><Relationship Id="rId11" Type="http://schemas.openxmlformats.org/officeDocument/2006/relationships/slideLayout" Target="../slideLayouts/slideLayout605.xml"/><Relationship Id="rId12" Type="http://schemas.openxmlformats.org/officeDocument/2006/relationships/theme" Target="../theme/theme55.xml"/><Relationship Id="rId13" Type="http://schemas.openxmlformats.org/officeDocument/2006/relationships/image" Target="../media/image10.png"/><Relationship Id="rId1" Type="http://schemas.openxmlformats.org/officeDocument/2006/relationships/slideLayout" Target="../slideLayouts/slideLayout595.xml"/><Relationship Id="rId2" Type="http://schemas.openxmlformats.org/officeDocument/2006/relationships/slideLayout" Target="../slideLayouts/slideLayout596.xml"/><Relationship Id="rId3" Type="http://schemas.openxmlformats.org/officeDocument/2006/relationships/slideLayout" Target="../slideLayouts/slideLayout597.xml"/><Relationship Id="rId4" Type="http://schemas.openxmlformats.org/officeDocument/2006/relationships/slideLayout" Target="../slideLayouts/slideLayout598.xml"/><Relationship Id="rId5" Type="http://schemas.openxmlformats.org/officeDocument/2006/relationships/slideLayout" Target="../slideLayouts/slideLayout599.xml"/><Relationship Id="rId6" Type="http://schemas.openxmlformats.org/officeDocument/2006/relationships/slideLayout" Target="../slideLayouts/slideLayout600.xml"/><Relationship Id="rId7" Type="http://schemas.openxmlformats.org/officeDocument/2006/relationships/slideLayout" Target="../slideLayouts/slideLayout601.xml"/><Relationship Id="rId8" Type="http://schemas.openxmlformats.org/officeDocument/2006/relationships/slideLayout" Target="../slideLayouts/slideLayout602.xml"/><Relationship Id="rId9" Type="http://schemas.openxmlformats.org/officeDocument/2006/relationships/slideLayout" Target="../slideLayouts/slideLayout603.xml"/><Relationship Id="rId10" Type="http://schemas.openxmlformats.org/officeDocument/2006/relationships/slideLayout" Target="../slideLayouts/slideLayout604.xml"/></Relationships>
</file>

<file path=ppt/slideMasters/_rels/slideMaster56.xml.rels><?xml version="1.0" encoding="UTF-8" standalone="yes"?>
<Relationships xmlns="http://schemas.openxmlformats.org/package/2006/relationships"><Relationship Id="rId11" Type="http://schemas.openxmlformats.org/officeDocument/2006/relationships/slideLayout" Target="../slideLayouts/slideLayout616.xml"/><Relationship Id="rId12" Type="http://schemas.openxmlformats.org/officeDocument/2006/relationships/theme" Target="../theme/theme56.xml"/><Relationship Id="rId13" Type="http://schemas.openxmlformats.org/officeDocument/2006/relationships/image" Target="../media/image10.png"/><Relationship Id="rId1" Type="http://schemas.openxmlformats.org/officeDocument/2006/relationships/slideLayout" Target="../slideLayouts/slideLayout606.xml"/><Relationship Id="rId2" Type="http://schemas.openxmlformats.org/officeDocument/2006/relationships/slideLayout" Target="../slideLayouts/slideLayout607.xml"/><Relationship Id="rId3" Type="http://schemas.openxmlformats.org/officeDocument/2006/relationships/slideLayout" Target="../slideLayouts/slideLayout608.xml"/><Relationship Id="rId4" Type="http://schemas.openxmlformats.org/officeDocument/2006/relationships/slideLayout" Target="../slideLayouts/slideLayout609.xml"/><Relationship Id="rId5" Type="http://schemas.openxmlformats.org/officeDocument/2006/relationships/slideLayout" Target="../slideLayouts/slideLayout610.xml"/><Relationship Id="rId6" Type="http://schemas.openxmlformats.org/officeDocument/2006/relationships/slideLayout" Target="../slideLayouts/slideLayout611.xml"/><Relationship Id="rId7" Type="http://schemas.openxmlformats.org/officeDocument/2006/relationships/slideLayout" Target="../slideLayouts/slideLayout612.xml"/><Relationship Id="rId8" Type="http://schemas.openxmlformats.org/officeDocument/2006/relationships/slideLayout" Target="../slideLayouts/slideLayout613.xml"/><Relationship Id="rId9" Type="http://schemas.openxmlformats.org/officeDocument/2006/relationships/slideLayout" Target="../slideLayouts/slideLayout614.xml"/><Relationship Id="rId10" Type="http://schemas.openxmlformats.org/officeDocument/2006/relationships/slideLayout" Target="../slideLayouts/slideLayout615.xml"/></Relationships>
</file>

<file path=ppt/slideMasters/_rels/slideMaster57.xml.rels><?xml version="1.0" encoding="UTF-8" standalone="yes"?>
<Relationships xmlns="http://schemas.openxmlformats.org/package/2006/relationships"><Relationship Id="rId11" Type="http://schemas.openxmlformats.org/officeDocument/2006/relationships/slideLayout" Target="../slideLayouts/slideLayout627.xml"/><Relationship Id="rId12" Type="http://schemas.openxmlformats.org/officeDocument/2006/relationships/theme" Target="../theme/theme57.xml"/><Relationship Id="rId13" Type="http://schemas.openxmlformats.org/officeDocument/2006/relationships/image" Target="../media/image10.png"/><Relationship Id="rId1" Type="http://schemas.openxmlformats.org/officeDocument/2006/relationships/slideLayout" Target="../slideLayouts/slideLayout617.xml"/><Relationship Id="rId2" Type="http://schemas.openxmlformats.org/officeDocument/2006/relationships/slideLayout" Target="../slideLayouts/slideLayout618.xml"/><Relationship Id="rId3" Type="http://schemas.openxmlformats.org/officeDocument/2006/relationships/slideLayout" Target="../slideLayouts/slideLayout619.xml"/><Relationship Id="rId4" Type="http://schemas.openxmlformats.org/officeDocument/2006/relationships/slideLayout" Target="../slideLayouts/slideLayout620.xml"/><Relationship Id="rId5" Type="http://schemas.openxmlformats.org/officeDocument/2006/relationships/slideLayout" Target="../slideLayouts/slideLayout621.xml"/><Relationship Id="rId6" Type="http://schemas.openxmlformats.org/officeDocument/2006/relationships/slideLayout" Target="../slideLayouts/slideLayout622.xml"/><Relationship Id="rId7" Type="http://schemas.openxmlformats.org/officeDocument/2006/relationships/slideLayout" Target="../slideLayouts/slideLayout623.xml"/><Relationship Id="rId8" Type="http://schemas.openxmlformats.org/officeDocument/2006/relationships/slideLayout" Target="../slideLayouts/slideLayout624.xml"/><Relationship Id="rId9" Type="http://schemas.openxmlformats.org/officeDocument/2006/relationships/slideLayout" Target="../slideLayouts/slideLayout625.xml"/><Relationship Id="rId10" Type="http://schemas.openxmlformats.org/officeDocument/2006/relationships/slideLayout" Target="../slideLayouts/slideLayout626.xml"/></Relationships>
</file>

<file path=ppt/slideMasters/_rels/slideMaster58.xml.rels><?xml version="1.0" encoding="UTF-8" standalone="yes"?>
<Relationships xmlns="http://schemas.openxmlformats.org/package/2006/relationships"><Relationship Id="rId11" Type="http://schemas.openxmlformats.org/officeDocument/2006/relationships/slideLayout" Target="../slideLayouts/slideLayout638.xml"/><Relationship Id="rId12" Type="http://schemas.openxmlformats.org/officeDocument/2006/relationships/theme" Target="../theme/theme58.xml"/><Relationship Id="rId13" Type="http://schemas.openxmlformats.org/officeDocument/2006/relationships/image" Target="../media/image9.png"/><Relationship Id="rId1" Type="http://schemas.openxmlformats.org/officeDocument/2006/relationships/slideLayout" Target="../slideLayouts/slideLayout628.xml"/><Relationship Id="rId2" Type="http://schemas.openxmlformats.org/officeDocument/2006/relationships/slideLayout" Target="../slideLayouts/slideLayout629.xml"/><Relationship Id="rId3" Type="http://schemas.openxmlformats.org/officeDocument/2006/relationships/slideLayout" Target="../slideLayouts/slideLayout630.xml"/><Relationship Id="rId4" Type="http://schemas.openxmlformats.org/officeDocument/2006/relationships/slideLayout" Target="../slideLayouts/slideLayout631.xml"/><Relationship Id="rId5" Type="http://schemas.openxmlformats.org/officeDocument/2006/relationships/slideLayout" Target="../slideLayouts/slideLayout632.xml"/><Relationship Id="rId6" Type="http://schemas.openxmlformats.org/officeDocument/2006/relationships/slideLayout" Target="../slideLayouts/slideLayout633.xml"/><Relationship Id="rId7" Type="http://schemas.openxmlformats.org/officeDocument/2006/relationships/slideLayout" Target="../slideLayouts/slideLayout634.xml"/><Relationship Id="rId8" Type="http://schemas.openxmlformats.org/officeDocument/2006/relationships/slideLayout" Target="../slideLayouts/slideLayout635.xml"/><Relationship Id="rId9" Type="http://schemas.openxmlformats.org/officeDocument/2006/relationships/slideLayout" Target="../slideLayouts/slideLayout636.xml"/><Relationship Id="rId10" Type="http://schemas.openxmlformats.org/officeDocument/2006/relationships/slideLayout" Target="../slideLayouts/slideLayout637.xml"/></Relationships>
</file>

<file path=ppt/slideMasters/_rels/slideMaster59.xml.rels><?xml version="1.0" encoding="UTF-8" standalone="yes"?>
<Relationships xmlns="http://schemas.openxmlformats.org/package/2006/relationships"><Relationship Id="rId11" Type="http://schemas.openxmlformats.org/officeDocument/2006/relationships/slideLayout" Target="../slideLayouts/slideLayout649.xml"/><Relationship Id="rId12" Type="http://schemas.openxmlformats.org/officeDocument/2006/relationships/theme" Target="../theme/theme59.xml"/><Relationship Id="rId1" Type="http://schemas.openxmlformats.org/officeDocument/2006/relationships/slideLayout" Target="../slideLayouts/slideLayout639.xml"/><Relationship Id="rId2" Type="http://schemas.openxmlformats.org/officeDocument/2006/relationships/slideLayout" Target="../slideLayouts/slideLayout640.xml"/><Relationship Id="rId3" Type="http://schemas.openxmlformats.org/officeDocument/2006/relationships/slideLayout" Target="../slideLayouts/slideLayout641.xml"/><Relationship Id="rId4" Type="http://schemas.openxmlformats.org/officeDocument/2006/relationships/slideLayout" Target="../slideLayouts/slideLayout642.xml"/><Relationship Id="rId5" Type="http://schemas.openxmlformats.org/officeDocument/2006/relationships/slideLayout" Target="../slideLayouts/slideLayout643.xml"/><Relationship Id="rId6" Type="http://schemas.openxmlformats.org/officeDocument/2006/relationships/slideLayout" Target="../slideLayouts/slideLayout644.xml"/><Relationship Id="rId7" Type="http://schemas.openxmlformats.org/officeDocument/2006/relationships/slideLayout" Target="../slideLayouts/slideLayout645.xml"/><Relationship Id="rId8" Type="http://schemas.openxmlformats.org/officeDocument/2006/relationships/slideLayout" Target="../slideLayouts/slideLayout646.xml"/><Relationship Id="rId9" Type="http://schemas.openxmlformats.org/officeDocument/2006/relationships/slideLayout" Target="../slideLayouts/slideLayout647.xml"/><Relationship Id="rId10" Type="http://schemas.openxmlformats.org/officeDocument/2006/relationships/slideLayout" Target="../slideLayouts/slideLayout648.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66.xml"/><Relationship Id="rId12" Type="http://schemas.openxmlformats.org/officeDocument/2006/relationships/theme" Target="../theme/theme6.xml"/><Relationship Id="rId1" Type="http://schemas.openxmlformats.org/officeDocument/2006/relationships/slideLayout" Target="../slideLayouts/slideLayout56.xml"/><Relationship Id="rId2" Type="http://schemas.openxmlformats.org/officeDocument/2006/relationships/slideLayout" Target="../slideLayouts/slideLayout57.xml"/><Relationship Id="rId3" Type="http://schemas.openxmlformats.org/officeDocument/2006/relationships/slideLayout" Target="../slideLayouts/slideLayout58.xml"/><Relationship Id="rId4" Type="http://schemas.openxmlformats.org/officeDocument/2006/relationships/slideLayout" Target="../slideLayouts/slideLayout59.xml"/><Relationship Id="rId5" Type="http://schemas.openxmlformats.org/officeDocument/2006/relationships/slideLayout" Target="../slideLayouts/slideLayout60.xml"/><Relationship Id="rId6" Type="http://schemas.openxmlformats.org/officeDocument/2006/relationships/slideLayout" Target="../slideLayouts/slideLayout61.xml"/><Relationship Id="rId7" Type="http://schemas.openxmlformats.org/officeDocument/2006/relationships/slideLayout" Target="../slideLayouts/slideLayout62.xml"/><Relationship Id="rId8" Type="http://schemas.openxmlformats.org/officeDocument/2006/relationships/slideLayout" Target="../slideLayouts/slideLayout63.xml"/><Relationship Id="rId9" Type="http://schemas.openxmlformats.org/officeDocument/2006/relationships/slideLayout" Target="../slideLayouts/slideLayout64.xml"/><Relationship Id="rId10" Type="http://schemas.openxmlformats.org/officeDocument/2006/relationships/slideLayout" Target="../slideLayouts/slideLayout65.xml"/></Relationships>
</file>

<file path=ppt/slideMasters/_rels/slideMaster60.xml.rels><?xml version="1.0" encoding="UTF-8" standalone="yes"?>
<Relationships xmlns="http://schemas.openxmlformats.org/package/2006/relationships"><Relationship Id="rId11" Type="http://schemas.openxmlformats.org/officeDocument/2006/relationships/slideLayout" Target="../slideLayouts/slideLayout660.xml"/><Relationship Id="rId12" Type="http://schemas.openxmlformats.org/officeDocument/2006/relationships/theme" Target="../theme/theme60.xml"/><Relationship Id="rId13" Type="http://schemas.openxmlformats.org/officeDocument/2006/relationships/image" Target="../media/image2.png"/><Relationship Id="rId1" Type="http://schemas.openxmlformats.org/officeDocument/2006/relationships/slideLayout" Target="../slideLayouts/slideLayout650.xml"/><Relationship Id="rId2" Type="http://schemas.openxmlformats.org/officeDocument/2006/relationships/slideLayout" Target="../slideLayouts/slideLayout651.xml"/><Relationship Id="rId3" Type="http://schemas.openxmlformats.org/officeDocument/2006/relationships/slideLayout" Target="../slideLayouts/slideLayout652.xml"/><Relationship Id="rId4" Type="http://schemas.openxmlformats.org/officeDocument/2006/relationships/slideLayout" Target="../slideLayouts/slideLayout653.xml"/><Relationship Id="rId5" Type="http://schemas.openxmlformats.org/officeDocument/2006/relationships/slideLayout" Target="../slideLayouts/slideLayout654.xml"/><Relationship Id="rId6" Type="http://schemas.openxmlformats.org/officeDocument/2006/relationships/slideLayout" Target="../slideLayouts/slideLayout655.xml"/><Relationship Id="rId7" Type="http://schemas.openxmlformats.org/officeDocument/2006/relationships/slideLayout" Target="../slideLayouts/slideLayout656.xml"/><Relationship Id="rId8" Type="http://schemas.openxmlformats.org/officeDocument/2006/relationships/slideLayout" Target="../slideLayouts/slideLayout657.xml"/><Relationship Id="rId9" Type="http://schemas.openxmlformats.org/officeDocument/2006/relationships/slideLayout" Target="../slideLayouts/slideLayout658.xml"/><Relationship Id="rId10" Type="http://schemas.openxmlformats.org/officeDocument/2006/relationships/slideLayout" Target="../slideLayouts/slideLayout659.xml"/></Relationships>
</file>

<file path=ppt/slideMasters/_rels/slideMaster61.xml.rels><?xml version="1.0" encoding="UTF-8" standalone="yes"?>
<Relationships xmlns="http://schemas.openxmlformats.org/package/2006/relationships"><Relationship Id="rId11" Type="http://schemas.openxmlformats.org/officeDocument/2006/relationships/slideLayout" Target="../slideLayouts/slideLayout671.xml"/><Relationship Id="rId12" Type="http://schemas.openxmlformats.org/officeDocument/2006/relationships/theme" Target="../theme/theme61.xml"/><Relationship Id="rId1" Type="http://schemas.openxmlformats.org/officeDocument/2006/relationships/slideLayout" Target="../slideLayouts/slideLayout661.xml"/><Relationship Id="rId2" Type="http://schemas.openxmlformats.org/officeDocument/2006/relationships/slideLayout" Target="../slideLayouts/slideLayout662.xml"/><Relationship Id="rId3" Type="http://schemas.openxmlformats.org/officeDocument/2006/relationships/slideLayout" Target="../slideLayouts/slideLayout663.xml"/><Relationship Id="rId4" Type="http://schemas.openxmlformats.org/officeDocument/2006/relationships/slideLayout" Target="../slideLayouts/slideLayout664.xml"/><Relationship Id="rId5" Type="http://schemas.openxmlformats.org/officeDocument/2006/relationships/slideLayout" Target="../slideLayouts/slideLayout665.xml"/><Relationship Id="rId6" Type="http://schemas.openxmlformats.org/officeDocument/2006/relationships/slideLayout" Target="../slideLayouts/slideLayout666.xml"/><Relationship Id="rId7" Type="http://schemas.openxmlformats.org/officeDocument/2006/relationships/slideLayout" Target="../slideLayouts/slideLayout667.xml"/><Relationship Id="rId8" Type="http://schemas.openxmlformats.org/officeDocument/2006/relationships/slideLayout" Target="../slideLayouts/slideLayout668.xml"/><Relationship Id="rId9" Type="http://schemas.openxmlformats.org/officeDocument/2006/relationships/slideLayout" Target="../slideLayouts/slideLayout669.xml"/><Relationship Id="rId10" Type="http://schemas.openxmlformats.org/officeDocument/2006/relationships/slideLayout" Target="../slideLayouts/slideLayout670.xml"/></Relationships>
</file>

<file path=ppt/slideMasters/_rels/slideMaster62.xml.rels><?xml version="1.0" encoding="UTF-8" standalone="yes"?>
<Relationships xmlns="http://schemas.openxmlformats.org/package/2006/relationships"><Relationship Id="rId11" Type="http://schemas.openxmlformats.org/officeDocument/2006/relationships/slideLayout" Target="../slideLayouts/slideLayout682.xml"/><Relationship Id="rId12" Type="http://schemas.openxmlformats.org/officeDocument/2006/relationships/theme" Target="../theme/theme62.xml"/><Relationship Id="rId1" Type="http://schemas.openxmlformats.org/officeDocument/2006/relationships/slideLayout" Target="../slideLayouts/slideLayout672.xml"/><Relationship Id="rId2" Type="http://schemas.openxmlformats.org/officeDocument/2006/relationships/slideLayout" Target="../slideLayouts/slideLayout673.xml"/><Relationship Id="rId3" Type="http://schemas.openxmlformats.org/officeDocument/2006/relationships/slideLayout" Target="../slideLayouts/slideLayout674.xml"/><Relationship Id="rId4" Type="http://schemas.openxmlformats.org/officeDocument/2006/relationships/slideLayout" Target="../slideLayouts/slideLayout675.xml"/><Relationship Id="rId5" Type="http://schemas.openxmlformats.org/officeDocument/2006/relationships/slideLayout" Target="../slideLayouts/slideLayout676.xml"/><Relationship Id="rId6" Type="http://schemas.openxmlformats.org/officeDocument/2006/relationships/slideLayout" Target="../slideLayouts/slideLayout677.xml"/><Relationship Id="rId7" Type="http://schemas.openxmlformats.org/officeDocument/2006/relationships/slideLayout" Target="../slideLayouts/slideLayout678.xml"/><Relationship Id="rId8" Type="http://schemas.openxmlformats.org/officeDocument/2006/relationships/slideLayout" Target="../slideLayouts/slideLayout679.xml"/><Relationship Id="rId9" Type="http://schemas.openxmlformats.org/officeDocument/2006/relationships/slideLayout" Target="../slideLayouts/slideLayout680.xml"/><Relationship Id="rId10" Type="http://schemas.openxmlformats.org/officeDocument/2006/relationships/slideLayout" Target="../slideLayouts/slideLayout681.xml"/></Relationships>
</file>

<file path=ppt/slideMasters/_rels/slideMaster63.xml.rels><?xml version="1.0" encoding="UTF-8" standalone="yes"?>
<Relationships xmlns="http://schemas.openxmlformats.org/package/2006/relationships"><Relationship Id="rId11" Type="http://schemas.openxmlformats.org/officeDocument/2006/relationships/slideLayout" Target="../slideLayouts/slideLayout693.xml"/><Relationship Id="rId12" Type="http://schemas.openxmlformats.org/officeDocument/2006/relationships/theme" Target="../theme/theme63.xml"/><Relationship Id="rId1" Type="http://schemas.openxmlformats.org/officeDocument/2006/relationships/slideLayout" Target="../slideLayouts/slideLayout683.xml"/><Relationship Id="rId2" Type="http://schemas.openxmlformats.org/officeDocument/2006/relationships/slideLayout" Target="../slideLayouts/slideLayout684.xml"/><Relationship Id="rId3" Type="http://schemas.openxmlformats.org/officeDocument/2006/relationships/slideLayout" Target="../slideLayouts/slideLayout685.xml"/><Relationship Id="rId4" Type="http://schemas.openxmlformats.org/officeDocument/2006/relationships/slideLayout" Target="../slideLayouts/slideLayout686.xml"/><Relationship Id="rId5" Type="http://schemas.openxmlformats.org/officeDocument/2006/relationships/slideLayout" Target="../slideLayouts/slideLayout687.xml"/><Relationship Id="rId6" Type="http://schemas.openxmlformats.org/officeDocument/2006/relationships/slideLayout" Target="../slideLayouts/slideLayout688.xml"/><Relationship Id="rId7" Type="http://schemas.openxmlformats.org/officeDocument/2006/relationships/slideLayout" Target="../slideLayouts/slideLayout689.xml"/><Relationship Id="rId8" Type="http://schemas.openxmlformats.org/officeDocument/2006/relationships/slideLayout" Target="../slideLayouts/slideLayout690.xml"/><Relationship Id="rId9" Type="http://schemas.openxmlformats.org/officeDocument/2006/relationships/slideLayout" Target="../slideLayouts/slideLayout691.xml"/><Relationship Id="rId10" Type="http://schemas.openxmlformats.org/officeDocument/2006/relationships/slideLayout" Target="../slideLayouts/slideLayout692.xml"/></Relationships>
</file>

<file path=ppt/slideMasters/_rels/slideMaster64.xml.rels><?xml version="1.0" encoding="UTF-8" standalone="yes"?>
<Relationships xmlns="http://schemas.openxmlformats.org/package/2006/relationships"><Relationship Id="rId11" Type="http://schemas.openxmlformats.org/officeDocument/2006/relationships/slideLayout" Target="../slideLayouts/slideLayout704.xml"/><Relationship Id="rId12" Type="http://schemas.openxmlformats.org/officeDocument/2006/relationships/theme" Target="../theme/theme64.xml"/><Relationship Id="rId1" Type="http://schemas.openxmlformats.org/officeDocument/2006/relationships/slideLayout" Target="../slideLayouts/slideLayout694.xml"/><Relationship Id="rId2" Type="http://schemas.openxmlformats.org/officeDocument/2006/relationships/slideLayout" Target="../slideLayouts/slideLayout695.xml"/><Relationship Id="rId3" Type="http://schemas.openxmlformats.org/officeDocument/2006/relationships/slideLayout" Target="../slideLayouts/slideLayout696.xml"/><Relationship Id="rId4" Type="http://schemas.openxmlformats.org/officeDocument/2006/relationships/slideLayout" Target="../slideLayouts/slideLayout697.xml"/><Relationship Id="rId5" Type="http://schemas.openxmlformats.org/officeDocument/2006/relationships/slideLayout" Target="../slideLayouts/slideLayout698.xml"/><Relationship Id="rId6" Type="http://schemas.openxmlformats.org/officeDocument/2006/relationships/slideLayout" Target="../slideLayouts/slideLayout699.xml"/><Relationship Id="rId7" Type="http://schemas.openxmlformats.org/officeDocument/2006/relationships/slideLayout" Target="../slideLayouts/slideLayout700.xml"/><Relationship Id="rId8" Type="http://schemas.openxmlformats.org/officeDocument/2006/relationships/slideLayout" Target="../slideLayouts/slideLayout701.xml"/><Relationship Id="rId9" Type="http://schemas.openxmlformats.org/officeDocument/2006/relationships/slideLayout" Target="../slideLayouts/slideLayout702.xml"/><Relationship Id="rId10" Type="http://schemas.openxmlformats.org/officeDocument/2006/relationships/slideLayout" Target="../slideLayouts/slideLayout703.xml"/></Relationships>
</file>

<file path=ppt/slideMasters/_rels/slideMaster65.xml.rels><?xml version="1.0" encoding="UTF-8" standalone="yes"?>
<Relationships xmlns="http://schemas.openxmlformats.org/package/2006/relationships"><Relationship Id="rId11" Type="http://schemas.openxmlformats.org/officeDocument/2006/relationships/slideLayout" Target="../slideLayouts/slideLayout715.xml"/><Relationship Id="rId12" Type="http://schemas.openxmlformats.org/officeDocument/2006/relationships/theme" Target="../theme/theme65.xml"/><Relationship Id="rId1" Type="http://schemas.openxmlformats.org/officeDocument/2006/relationships/slideLayout" Target="../slideLayouts/slideLayout705.xml"/><Relationship Id="rId2" Type="http://schemas.openxmlformats.org/officeDocument/2006/relationships/slideLayout" Target="../slideLayouts/slideLayout706.xml"/><Relationship Id="rId3" Type="http://schemas.openxmlformats.org/officeDocument/2006/relationships/slideLayout" Target="../slideLayouts/slideLayout707.xml"/><Relationship Id="rId4" Type="http://schemas.openxmlformats.org/officeDocument/2006/relationships/slideLayout" Target="../slideLayouts/slideLayout708.xml"/><Relationship Id="rId5" Type="http://schemas.openxmlformats.org/officeDocument/2006/relationships/slideLayout" Target="../slideLayouts/slideLayout709.xml"/><Relationship Id="rId6" Type="http://schemas.openxmlformats.org/officeDocument/2006/relationships/slideLayout" Target="../slideLayouts/slideLayout710.xml"/><Relationship Id="rId7" Type="http://schemas.openxmlformats.org/officeDocument/2006/relationships/slideLayout" Target="../slideLayouts/slideLayout711.xml"/><Relationship Id="rId8" Type="http://schemas.openxmlformats.org/officeDocument/2006/relationships/slideLayout" Target="../slideLayouts/slideLayout712.xml"/><Relationship Id="rId9" Type="http://schemas.openxmlformats.org/officeDocument/2006/relationships/slideLayout" Target="../slideLayouts/slideLayout713.xml"/><Relationship Id="rId10" Type="http://schemas.openxmlformats.org/officeDocument/2006/relationships/slideLayout" Target="../slideLayouts/slideLayout714.xml"/></Relationships>
</file>

<file path=ppt/slideMasters/_rels/slideMaster66.xml.rels><?xml version="1.0" encoding="UTF-8" standalone="yes"?>
<Relationships xmlns="http://schemas.openxmlformats.org/package/2006/relationships"><Relationship Id="rId11" Type="http://schemas.openxmlformats.org/officeDocument/2006/relationships/slideLayout" Target="../slideLayouts/slideLayout726.xml"/><Relationship Id="rId12" Type="http://schemas.openxmlformats.org/officeDocument/2006/relationships/theme" Target="../theme/theme66.xml"/><Relationship Id="rId1" Type="http://schemas.openxmlformats.org/officeDocument/2006/relationships/slideLayout" Target="../slideLayouts/slideLayout716.xml"/><Relationship Id="rId2" Type="http://schemas.openxmlformats.org/officeDocument/2006/relationships/slideLayout" Target="../slideLayouts/slideLayout717.xml"/><Relationship Id="rId3" Type="http://schemas.openxmlformats.org/officeDocument/2006/relationships/slideLayout" Target="../slideLayouts/slideLayout718.xml"/><Relationship Id="rId4" Type="http://schemas.openxmlformats.org/officeDocument/2006/relationships/slideLayout" Target="../slideLayouts/slideLayout719.xml"/><Relationship Id="rId5" Type="http://schemas.openxmlformats.org/officeDocument/2006/relationships/slideLayout" Target="../slideLayouts/slideLayout720.xml"/><Relationship Id="rId6" Type="http://schemas.openxmlformats.org/officeDocument/2006/relationships/slideLayout" Target="../slideLayouts/slideLayout721.xml"/><Relationship Id="rId7" Type="http://schemas.openxmlformats.org/officeDocument/2006/relationships/slideLayout" Target="../slideLayouts/slideLayout722.xml"/><Relationship Id="rId8" Type="http://schemas.openxmlformats.org/officeDocument/2006/relationships/slideLayout" Target="../slideLayouts/slideLayout723.xml"/><Relationship Id="rId9" Type="http://schemas.openxmlformats.org/officeDocument/2006/relationships/slideLayout" Target="../slideLayouts/slideLayout724.xml"/><Relationship Id="rId10" Type="http://schemas.openxmlformats.org/officeDocument/2006/relationships/slideLayout" Target="../slideLayouts/slideLayout725.xml"/></Relationships>
</file>

<file path=ppt/slideMasters/_rels/slideMaster67.xml.rels><?xml version="1.0" encoding="UTF-8" standalone="yes"?>
<Relationships xmlns="http://schemas.openxmlformats.org/package/2006/relationships"><Relationship Id="rId11" Type="http://schemas.openxmlformats.org/officeDocument/2006/relationships/slideLayout" Target="../slideLayouts/slideLayout737.xml"/><Relationship Id="rId12" Type="http://schemas.openxmlformats.org/officeDocument/2006/relationships/theme" Target="../theme/theme67.xml"/><Relationship Id="rId1" Type="http://schemas.openxmlformats.org/officeDocument/2006/relationships/slideLayout" Target="../slideLayouts/slideLayout727.xml"/><Relationship Id="rId2" Type="http://schemas.openxmlformats.org/officeDocument/2006/relationships/slideLayout" Target="../slideLayouts/slideLayout728.xml"/><Relationship Id="rId3" Type="http://schemas.openxmlformats.org/officeDocument/2006/relationships/slideLayout" Target="../slideLayouts/slideLayout729.xml"/><Relationship Id="rId4" Type="http://schemas.openxmlformats.org/officeDocument/2006/relationships/slideLayout" Target="../slideLayouts/slideLayout730.xml"/><Relationship Id="rId5" Type="http://schemas.openxmlformats.org/officeDocument/2006/relationships/slideLayout" Target="../slideLayouts/slideLayout731.xml"/><Relationship Id="rId6" Type="http://schemas.openxmlformats.org/officeDocument/2006/relationships/slideLayout" Target="../slideLayouts/slideLayout732.xml"/><Relationship Id="rId7" Type="http://schemas.openxmlformats.org/officeDocument/2006/relationships/slideLayout" Target="../slideLayouts/slideLayout733.xml"/><Relationship Id="rId8" Type="http://schemas.openxmlformats.org/officeDocument/2006/relationships/slideLayout" Target="../slideLayouts/slideLayout734.xml"/><Relationship Id="rId9" Type="http://schemas.openxmlformats.org/officeDocument/2006/relationships/slideLayout" Target="../slideLayouts/slideLayout735.xml"/><Relationship Id="rId10" Type="http://schemas.openxmlformats.org/officeDocument/2006/relationships/slideLayout" Target="../slideLayouts/slideLayout736.xml"/></Relationships>
</file>

<file path=ppt/slideMasters/_rels/slideMaster68.xml.rels><?xml version="1.0" encoding="UTF-8" standalone="yes"?>
<Relationships xmlns="http://schemas.openxmlformats.org/package/2006/relationships"><Relationship Id="rId11" Type="http://schemas.openxmlformats.org/officeDocument/2006/relationships/slideLayout" Target="../slideLayouts/slideLayout748.xml"/><Relationship Id="rId12" Type="http://schemas.openxmlformats.org/officeDocument/2006/relationships/theme" Target="../theme/theme68.xml"/><Relationship Id="rId1" Type="http://schemas.openxmlformats.org/officeDocument/2006/relationships/slideLayout" Target="../slideLayouts/slideLayout738.xml"/><Relationship Id="rId2" Type="http://schemas.openxmlformats.org/officeDocument/2006/relationships/slideLayout" Target="../slideLayouts/slideLayout739.xml"/><Relationship Id="rId3" Type="http://schemas.openxmlformats.org/officeDocument/2006/relationships/slideLayout" Target="../slideLayouts/slideLayout740.xml"/><Relationship Id="rId4" Type="http://schemas.openxmlformats.org/officeDocument/2006/relationships/slideLayout" Target="../slideLayouts/slideLayout741.xml"/><Relationship Id="rId5" Type="http://schemas.openxmlformats.org/officeDocument/2006/relationships/slideLayout" Target="../slideLayouts/slideLayout742.xml"/><Relationship Id="rId6" Type="http://schemas.openxmlformats.org/officeDocument/2006/relationships/slideLayout" Target="../slideLayouts/slideLayout743.xml"/><Relationship Id="rId7" Type="http://schemas.openxmlformats.org/officeDocument/2006/relationships/slideLayout" Target="../slideLayouts/slideLayout744.xml"/><Relationship Id="rId8" Type="http://schemas.openxmlformats.org/officeDocument/2006/relationships/slideLayout" Target="../slideLayouts/slideLayout745.xml"/><Relationship Id="rId9" Type="http://schemas.openxmlformats.org/officeDocument/2006/relationships/slideLayout" Target="../slideLayouts/slideLayout746.xml"/><Relationship Id="rId10" Type="http://schemas.openxmlformats.org/officeDocument/2006/relationships/slideLayout" Target="../slideLayouts/slideLayout747.xml"/></Relationships>
</file>

<file path=ppt/slideMasters/_rels/slideMaster69.xml.rels><?xml version="1.0" encoding="UTF-8" standalone="yes"?>
<Relationships xmlns="http://schemas.openxmlformats.org/package/2006/relationships"><Relationship Id="rId11" Type="http://schemas.openxmlformats.org/officeDocument/2006/relationships/slideLayout" Target="../slideLayouts/slideLayout759.xml"/><Relationship Id="rId12" Type="http://schemas.openxmlformats.org/officeDocument/2006/relationships/theme" Target="../theme/theme69.xml"/><Relationship Id="rId1" Type="http://schemas.openxmlformats.org/officeDocument/2006/relationships/slideLayout" Target="../slideLayouts/slideLayout749.xml"/><Relationship Id="rId2" Type="http://schemas.openxmlformats.org/officeDocument/2006/relationships/slideLayout" Target="../slideLayouts/slideLayout750.xml"/><Relationship Id="rId3" Type="http://schemas.openxmlformats.org/officeDocument/2006/relationships/slideLayout" Target="../slideLayouts/slideLayout751.xml"/><Relationship Id="rId4" Type="http://schemas.openxmlformats.org/officeDocument/2006/relationships/slideLayout" Target="../slideLayouts/slideLayout752.xml"/><Relationship Id="rId5" Type="http://schemas.openxmlformats.org/officeDocument/2006/relationships/slideLayout" Target="../slideLayouts/slideLayout753.xml"/><Relationship Id="rId6" Type="http://schemas.openxmlformats.org/officeDocument/2006/relationships/slideLayout" Target="../slideLayouts/slideLayout754.xml"/><Relationship Id="rId7" Type="http://schemas.openxmlformats.org/officeDocument/2006/relationships/slideLayout" Target="../slideLayouts/slideLayout755.xml"/><Relationship Id="rId8" Type="http://schemas.openxmlformats.org/officeDocument/2006/relationships/slideLayout" Target="../slideLayouts/slideLayout756.xml"/><Relationship Id="rId9" Type="http://schemas.openxmlformats.org/officeDocument/2006/relationships/slideLayout" Target="../slideLayouts/slideLayout757.xml"/><Relationship Id="rId10" Type="http://schemas.openxmlformats.org/officeDocument/2006/relationships/slideLayout" Target="../slideLayouts/slideLayout758.xml"/></Relationships>
</file>

<file path=ppt/slideMasters/_rels/slideMaster7.xml.rels><?xml version="1.0" encoding="UTF-8" standalone="yes"?>
<Relationships xmlns="http://schemas.openxmlformats.org/package/2006/relationships"><Relationship Id="rId11" Type="http://schemas.openxmlformats.org/officeDocument/2006/relationships/slideLayout" Target="../slideLayouts/slideLayout77.xml"/><Relationship Id="rId12" Type="http://schemas.openxmlformats.org/officeDocument/2006/relationships/theme" Target="../theme/theme7.xml"/><Relationship Id="rId1" Type="http://schemas.openxmlformats.org/officeDocument/2006/relationships/slideLayout" Target="../slideLayouts/slideLayout67.xml"/><Relationship Id="rId2" Type="http://schemas.openxmlformats.org/officeDocument/2006/relationships/slideLayout" Target="../slideLayouts/slideLayout68.xml"/><Relationship Id="rId3" Type="http://schemas.openxmlformats.org/officeDocument/2006/relationships/slideLayout" Target="../slideLayouts/slideLayout69.xml"/><Relationship Id="rId4" Type="http://schemas.openxmlformats.org/officeDocument/2006/relationships/slideLayout" Target="../slideLayouts/slideLayout70.xml"/><Relationship Id="rId5" Type="http://schemas.openxmlformats.org/officeDocument/2006/relationships/slideLayout" Target="../slideLayouts/slideLayout71.xml"/><Relationship Id="rId6" Type="http://schemas.openxmlformats.org/officeDocument/2006/relationships/slideLayout" Target="../slideLayouts/slideLayout72.xml"/><Relationship Id="rId7" Type="http://schemas.openxmlformats.org/officeDocument/2006/relationships/slideLayout" Target="../slideLayouts/slideLayout73.xml"/><Relationship Id="rId8" Type="http://schemas.openxmlformats.org/officeDocument/2006/relationships/slideLayout" Target="../slideLayouts/slideLayout74.xml"/><Relationship Id="rId9" Type="http://schemas.openxmlformats.org/officeDocument/2006/relationships/slideLayout" Target="../slideLayouts/slideLayout75.xml"/><Relationship Id="rId10" Type="http://schemas.openxmlformats.org/officeDocument/2006/relationships/slideLayout" Target="../slideLayouts/slideLayout76.xml"/></Relationships>
</file>

<file path=ppt/slideMasters/_rels/slideMaster70.xml.rels><?xml version="1.0" encoding="UTF-8" standalone="yes"?>
<Relationships xmlns="http://schemas.openxmlformats.org/package/2006/relationships"><Relationship Id="rId11" Type="http://schemas.openxmlformats.org/officeDocument/2006/relationships/slideLayout" Target="../slideLayouts/slideLayout770.xml"/><Relationship Id="rId12" Type="http://schemas.openxmlformats.org/officeDocument/2006/relationships/theme" Target="../theme/theme70.xml"/><Relationship Id="rId1" Type="http://schemas.openxmlformats.org/officeDocument/2006/relationships/slideLayout" Target="../slideLayouts/slideLayout760.xml"/><Relationship Id="rId2" Type="http://schemas.openxmlformats.org/officeDocument/2006/relationships/slideLayout" Target="../slideLayouts/slideLayout761.xml"/><Relationship Id="rId3" Type="http://schemas.openxmlformats.org/officeDocument/2006/relationships/slideLayout" Target="../slideLayouts/slideLayout762.xml"/><Relationship Id="rId4" Type="http://schemas.openxmlformats.org/officeDocument/2006/relationships/slideLayout" Target="../slideLayouts/slideLayout763.xml"/><Relationship Id="rId5" Type="http://schemas.openxmlformats.org/officeDocument/2006/relationships/slideLayout" Target="../slideLayouts/slideLayout764.xml"/><Relationship Id="rId6" Type="http://schemas.openxmlformats.org/officeDocument/2006/relationships/slideLayout" Target="../slideLayouts/slideLayout765.xml"/><Relationship Id="rId7" Type="http://schemas.openxmlformats.org/officeDocument/2006/relationships/slideLayout" Target="../slideLayouts/slideLayout766.xml"/><Relationship Id="rId8" Type="http://schemas.openxmlformats.org/officeDocument/2006/relationships/slideLayout" Target="../slideLayouts/slideLayout767.xml"/><Relationship Id="rId9" Type="http://schemas.openxmlformats.org/officeDocument/2006/relationships/slideLayout" Target="../slideLayouts/slideLayout768.xml"/><Relationship Id="rId10" Type="http://schemas.openxmlformats.org/officeDocument/2006/relationships/slideLayout" Target="../slideLayouts/slideLayout769.xml"/></Relationships>
</file>

<file path=ppt/slideMasters/_rels/slideMaster71.xml.rels><?xml version="1.0" encoding="UTF-8" standalone="yes"?>
<Relationships xmlns="http://schemas.openxmlformats.org/package/2006/relationships"><Relationship Id="rId11" Type="http://schemas.openxmlformats.org/officeDocument/2006/relationships/slideLayout" Target="../slideLayouts/slideLayout781.xml"/><Relationship Id="rId12" Type="http://schemas.openxmlformats.org/officeDocument/2006/relationships/theme" Target="../theme/theme71.xml"/><Relationship Id="rId1" Type="http://schemas.openxmlformats.org/officeDocument/2006/relationships/slideLayout" Target="../slideLayouts/slideLayout771.xml"/><Relationship Id="rId2" Type="http://schemas.openxmlformats.org/officeDocument/2006/relationships/slideLayout" Target="../slideLayouts/slideLayout772.xml"/><Relationship Id="rId3" Type="http://schemas.openxmlformats.org/officeDocument/2006/relationships/slideLayout" Target="../slideLayouts/slideLayout773.xml"/><Relationship Id="rId4" Type="http://schemas.openxmlformats.org/officeDocument/2006/relationships/slideLayout" Target="../slideLayouts/slideLayout774.xml"/><Relationship Id="rId5" Type="http://schemas.openxmlformats.org/officeDocument/2006/relationships/slideLayout" Target="../slideLayouts/slideLayout775.xml"/><Relationship Id="rId6" Type="http://schemas.openxmlformats.org/officeDocument/2006/relationships/slideLayout" Target="../slideLayouts/slideLayout776.xml"/><Relationship Id="rId7" Type="http://schemas.openxmlformats.org/officeDocument/2006/relationships/slideLayout" Target="../slideLayouts/slideLayout777.xml"/><Relationship Id="rId8" Type="http://schemas.openxmlformats.org/officeDocument/2006/relationships/slideLayout" Target="../slideLayouts/slideLayout778.xml"/><Relationship Id="rId9" Type="http://schemas.openxmlformats.org/officeDocument/2006/relationships/slideLayout" Target="../slideLayouts/slideLayout779.xml"/><Relationship Id="rId10" Type="http://schemas.openxmlformats.org/officeDocument/2006/relationships/slideLayout" Target="../slideLayouts/slideLayout780.xml"/></Relationships>
</file>

<file path=ppt/slideMasters/_rels/slideMaster72.xml.rels><?xml version="1.0" encoding="UTF-8" standalone="yes"?>
<Relationships xmlns="http://schemas.openxmlformats.org/package/2006/relationships"><Relationship Id="rId11" Type="http://schemas.openxmlformats.org/officeDocument/2006/relationships/slideLayout" Target="../slideLayouts/slideLayout792.xml"/><Relationship Id="rId12" Type="http://schemas.openxmlformats.org/officeDocument/2006/relationships/theme" Target="../theme/theme72.xml"/><Relationship Id="rId1" Type="http://schemas.openxmlformats.org/officeDocument/2006/relationships/slideLayout" Target="../slideLayouts/slideLayout782.xml"/><Relationship Id="rId2" Type="http://schemas.openxmlformats.org/officeDocument/2006/relationships/slideLayout" Target="../slideLayouts/slideLayout783.xml"/><Relationship Id="rId3" Type="http://schemas.openxmlformats.org/officeDocument/2006/relationships/slideLayout" Target="../slideLayouts/slideLayout784.xml"/><Relationship Id="rId4" Type="http://schemas.openxmlformats.org/officeDocument/2006/relationships/slideLayout" Target="../slideLayouts/slideLayout785.xml"/><Relationship Id="rId5" Type="http://schemas.openxmlformats.org/officeDocument/2006/relationships/slideLayout" Target="../slideLayouts/slideLayout786.xml"/><Relationship Id="rId6" Type="http://schemas.openxmlformats.org/officeDocument/2006/relationships/slideLayout" Target="../slideLayouts/slideLayout787.xml"/><Relationship Id="rId7" Type="http://schemas.openxmlformats.org/officeDocument/2006/relationships/slideLayout" Target="../slideLayouts/slideLayout788.xml"/><Relationship Id="rId8" Type="http://schemas.openxmlformats.org/officeDocument/2006/relationships/slideLayout" Target="../slideLayouts/slideLayout789.xml"/><Relationship Id="rId9" Type="http://schemas.openxmlformats.org/officeDocument/2006/relationships/slideLayout" Target="../slideLayouts/slideLayout790.xml"/><Relationship Id="rId10" Type="http://schemas.openxmlformats.org/officeDocument/2006/relationships/slideLayout" Target="../slideLayouts/slideLayout791.xml"/></Relationships>
</file>

<file path=ppt/slideMasters/_rels/slideMaster73.xml.rels><?xml version="1.0" encoding="UTF-8" standalone="yes"?>
<Relationships xmlns="http://schemas.openxmlformats.org/package/2006/relationships"><Relationship Id="rId11" Type="http://schemas.openxmlformats.org/officeDocument/2006/relationships/slideLayout" Target="../slideLayouts/slideLayout803.xml"/><Relationship Id="rId12" Type="http://schemas.openxmlformats.org/officeDocument/2006/relationships/theme" Target="../theme/theme73.xml"/><Relationship Id="rId13" Type="http://schemas.openxmlformats.org/officeDocument/2006/relationships/image" Target="../media/image2.png"/><Relationship Id="rId1" Type="http://schemas.openxmlformats.org/officeDocument/2006/relationships/slideLayout" Target="../slideLayouts/slideLayout793.xml"/><Relationship Id="rId2" Type="http://schemas.openxmlformats.org/officeDocument/2006/relationships/slideLayout" Target="../slideLayouts/slideLayout794.xml"/><Relationship Id="rId3" Type="http://schemas.openxmlformats.org/officeDocument/2006/relationships/slideLayout" Target="../slideLayouts/slideLayout795.xml"/><Relationship Id="rId4" Type="http://schemas.openxmlformats.org/officeDocument/2006/relationships/slideLayout" Target="../slideLayouts/slideLayout796.xml"/><Relationship Id="rId5" Type="http://schemas.openxmlformats.org/officeDocument/2006/relationships/slideLayout" Target="../slideLayouts/slideLayout797.xml"/><Relationship Id="rId6" Type="http://schemas.openxmlformats.org/officeDocument/2006/relationships/slideLayout" Target="../slideLayouts/slideLayout798.xml"/><Relationship Id="rId7" Type="http://schemas.openxmlformats.org/officeDocument/2006/relationships/slideLayout" Target="../slideLayouts/slideLayout799.xml"/><Relationship Id="rId8" Type="http://schemas.openxmlformats.org/officeDocument/2006/relationships/slideLayout" Target="../slideLayouts/slideLayout800.xml"/><Relationship Id="rId9" Type="http://schemas.openxmlformats.org/officeDocument/2006/relationships/slideLayout" Target="../slideLayouts/slideLayout801.xml"/><Relationship Id="rId10" Type="http://schemas.openxmlformats.org/officeDocument/2006/relationships/slideLayout" Target="../slideLayouts/slideLayout802.xml"/></Relationships>
</file>

<file path=ppt/slideMasters/_rels/slideMaster74.xml.rels><?xml version="1.0" encoding="UTF-8" standalone="yes"?>
<Relationships xmlns="http://schemas.openxmlformats.org/package/2006/relationships"><Relationship Id="rId11" Type="http://schemas.openxmlformats.org/officeDocument/2006/relationships/slideLayout" Target="../slideLayouts/slideLayout814.xml"/><Relationship Id="rId12" Type="http://schemas.openxmlformats.org/officeDocument/2006/relationships/theme" Target="../theme/theme74.xml"/><Relationship Id="rId13" Type="http://schemas.openxmlformats.org/officeDocument/2006/relationships/image" Target="../media/image2.png"/><Relationship Id="rId1" Type="http://schemas.openxmlformats.org/officeDocument/2006/relationships/slideLayout" Target="../slideLayouts/slideLayout804.xml"/><Relationship Id="rId2" Type="http://schemas.openxmlformats.org/officeDocument/2006/relationships/slideLayout" Target="../slideLayouts/slideLayout805.xml"/><Relationship Id="rId3" Type="http://schemas.openxmlformats.org/officeDocument/2006/relationships/slideLayout" Target="../slideLayouts/slideLayout806.xml"/><Relationship Id="rId4" Type="http://schemas.openxmlformats.org/officeDocument/2006/relationships/slideLayout" Target="../slideLayouts/slideLayout807.xml"/><Relationship Id="rId5" Type="http://schemas.openxmlformats.org/officeDocument/2006/relationships/slideLayout" Target="../slideLayouts/slideLayout808.xml"/><Relationship Id="rId6" Type="http://schemas.openxmlformats.org/officeDocument/2006/relationships/slideLayout" Target="../slideLayouts/slideLayout809.xml"/><Relationship Id="rId7" Type="http://schemas.openxmlformats.org/officeDocument/2006/relationships/slideLayout" Target="../slideLayouts/slideLayout810.xml"/><Relationship Id="rId8" Type="http://schemas.openxmlformats.org/officeDocument/2006/relationships/slideLayout" Target="../slideLayouts/slideLayout811.xml"/><Relationship Id="rId9" Type="http://schemas.openxmlformats.org/officeDocument/2006/relationships/slideLayout" Target="../slideLayouts/slideLayout812.xml"/><Relationship Id="rId10" Type="http://schemas.openxmlformats.org/officeDocument/2006/relationships/slideLayout" Target="../slideLayouts/slideLayout813.xml"/></Relationships>
</file>

<file path=ppt/slideMasters/_rels/slideMaster75.xml.rels><?xml version="1.0" encoding="UTF-8" standalone="yes"?>
<Relationships xmlns="http://schemas.openxmlformats.org/package/2006/relationships"><Relationship Id="rId11" Type="http://schemas.openxmlformats.org/officeDocument/2006/relationships/slideLayout" Target="../slideLayouts/slideLayout825.xml"/><Relationship Id="rId12" Type="http://schemas.openxmlformats.org/officeDocument/2006/relationships/theme" Target="../theme/theme75.xml"/><Relationship Id="rId13" Type="http://schemas.openxmlformats.org/officeDocument/2006/relationships/image" Target="../media/image2.png"/><Relationship Id="rId1" Type="http://schemas.openxmlformats.org/officeDocument/2006/relationships/slideLayout" Target="../slideLayouts/slideLayout815.xml"/><Relationship Id="rId2" Type="http://schemas.openxmlformats.org/officeDocument/2006/relationships/slideLayout" Target="../slideLayouts/slideLayout816.xml"/><Relationship Id="rId3" Type="http://schemas.openxmlformats.org/officeDocument/2006/relationships/slideLayout" Target="../slideLayouts/slideLayout817.xml"/><Relationship Id="rId4" Type="http://schemas.openxmlformats.org/officeDocument/2006/relationships/slideLayout" Target="../slideLayouts/slideLayout818.xml"/><Relationship Id="rId5" Type="http://schemas.openxmlformats.org/officeDocument/2006/relationships/slideLayout" Target="../slideLayouts/slideLayout819.xml"/><Relationship Id="rId6" Type="http://schemas.openxmlformats.org/officeDocument/2006/relationships/slideLayout" Target="../slideLayouts/slideLayout820.xml"/><Relationship Id="rId7" Type="http://schemas.openxmlformats.org/officeDocument/2006/relationships/slideLayout" Target="../slideLayouts/slideLayout821.xml"/><Relationship Id="rId8" Type="http://schemas.openxmlformats.org/officeDocument/2006/relationships/slideLayout" Target="../slideLayouts/slideLayout822.xml"/><Relationship Id="rId9" Type="http://schemas.openxmlformats.org/officeDocument/2006/relationships/slideLayout" Target="../slideLayouts/slideLayout823.xml"/><Relationship Id="rId10" Type="http://schemas.openxmlformats.org/officeDocument/2006/relationships/slideLayout" Target="../slideLayouts/slideLayout824.xml"/></Relationships>
</file>

<file path=ppt/slideMasters/_rels/slideMaster76.xml.rels><?xml version="1.0" encoding="UTF-8" standalone="yes"?>
<Relationships xmlns="http://schemas.openxmlformats.org/package/2006/relationships"><Relationship Id="rId11" Type="http://schemas.openxmlformats.org/officeDocument/2006/relationships/slideLayout" Target="../slideLayouts/slideLayout836.xml"/><Relationship Id="rId12" Type="http://schemas.openxmlformats.org/officeDocument/2006/relationships/theme" Target="../theme/theme76.xml"/><Relationship Id="rId1" Type="http://schemas.openxmlformats.org/officeDocument/2006/relationships/slideLayout" Target="../slideLayouts/slideLayout826.xml"/><Relationship Id="rId2" Type="http://schemas.openxmlformats.org/officeDocument/2006/relationships/slideLayout" Target="../slideLayouts/slideLayout827.xml"/><Relationship Id="rId3" Type="http://schemas.openxmlformats.org/officeDocument/2006/relationships/slideLayout" Target="../slideLayouts/slideLayout828.xml"/><Relationship Id="rId4" Type="http://schemas.openxmlformats.org/officeDocument/2006/relationships/slideLayout" Target="../slideLayouts/slideLayout829.xml"/><Relationship Id="rId5" Type="http://schemas.openxmlformats.org/officeDocument/2006/relationships/slideLayout" Target="../slideLayouts/slideLayout830.xml"/><Relationship Id="rId6" Type="http://schemas.openxmlformats.org/officeDocument/2006/relationships/slideLayout" Target="../slideLayouts/slideLayout831.xml"/><Relationship Id="rId7" Type="http://schemas.openxmlformats.org/officeDocument/2006/relationships/slideLayout" Target="../slideLayouts/slideLayout832.xml"/><Relationship Id="rId8" Type="http://schemas.openxmlformats.org/officeDocument/2006/relationships/slideLayout" Target="../slideLayouts/slideLayout833.xml"/><Relationship Id="rId9" Type="http://schemas.openxmlformats.org/officeDocument/2006/relationships/slideLayout" Target="../slideLayouts/slideLayout834.xml"/><Relationship Id="rId10" Type="http://schemas.openxmlformats.org/officeDocument/2006/relationships/slideLayout" Target="../slideLayouts/slideLayout835.xml"/></Relationships>
</file>

<file path=ppt/slideMasters/_rels/slideMaster77.xml.rels><?xml version="1.0" encoding="UTF-8" standalone="yes"?>
<Relationships xmlns="http://schemas.openxmlformats.org/package/2006/relationships"><Relationship Id="rId11" Type="http://schemas.openxmlformats.org/officeDocument/2006/relationships/slideLayout" Target="../slideLayouts/slideLayout847.xml"/><Relationship Id="rId12" Type="http://schemas.openxmlformats.org/officeDocument/2006/relationships/theme" Target="../theme/theme77.xml"/><Relationship Id="rId13" Type="http://schemas.openxmlformats.org/officeDocument/2006/relationships/image" Target="../media/image2.png"/><Relationship Id="rId1" Type="http://schemas.openxmlformats.org/officeDocument/2006/relationships/slideLayout" Target="../slideLayouts/slideLayout837.xml"/><Relationship Id="rId2" Type="http://schemas.openxmlformats.org/officeDocument/2006/relationships/slideLayout" Target="../slideLayouts/slideLayout838.xml"/><Relationship Id="rId3" Type="http://schemas.openxmlformats.org/officeDocument/2006/relationships/slideLayout" Target="../slideLayouts/slideLayout839.xml"/><Relationship Id="rId4" Type="http://schemas.openxmlformats.org/officeDocument/2006/relationships/slideLayout" Target="../slideLayouts/slideLayout840.xml"/><Relationship Id="rId5" Type="http://schemas.openxmlformats.org/officeDocument/2006/relationships/slideLayout" Target="../slideLayouts/slideLayout841.xml"/><Relationship Id="rId6" Type="http://schemas.openxmlformats.org/officeDocument/2006/relationships/slideLayout" Target="../slideLayouts/slideLayout842.xml"/><Relationship Id="rId7" Type="http://schemas.openxmlformats.org/officeDocument/2006/relationships/slideLayout" Target="../slideLayouts/slideLayout843.xml"/><Relationship Id="rId8" Type="http://schemas.openxmlformats.org/officeDocument/2006/relationships/slideLayout" Target="../slideLayouts/slideLayout844.xml"/><Relationship Id="rId9" Type="http://schemas.openxmlformats.org/officeDocument/2006/relationships/slideLayout" Target="../slideLayouts/slideLayout845.xml"/><Relationship Id="rId10" Type="http://schemas.openxmlformats.org/officeDocument/2006/relationships/slideLayout" Target="../slideLayouts/slideLayout846.xml"/></Relationships>
</file>

<file path=ppt/slideMasters/_rels/slideMaster78.xml.rels><?xml version="1.0" encoding="UTF-8" standalone="yes"?>
<Relationships xmlns="http://schemas.openxmlformats.org/package/2006/relationships"><Relationship Id="rId11" Type="http://schemas.openxmlformats.org/officeDocument/2006/relationships/slideLayout" Target="../slideLayouts/slideLayout858.xml"/><Relationship Id="rId12" Type="http://schemas.openxmlformats.org/officeDocument/2006/relationships/theme" Target="../theme/theme78.xml"/><Relationship Id="rId1" Type="http://schemas.openxmlformats.org/officeDocument/2006/relationships/slideLayout" Target="../slideLayouts/slideLayout848.xml"/><Relationship Id="rId2" Type="http://schemas.openxmlformats.org/officeDocument/2006/relationships/slideLayout" Target="../slideLayouts/slideLayout849.xml"/><Relationship Id="rId3" Type="http://schemas.openxmlformats.org/officeDocument/2006/relationships/slideLayout" Target="../slideLayouts/slideLayout850.xml"/><Relationship Id="rId4" Type="http://schemas.openxmlformats.org/officeDocument/2006/relationships/slideLayout" Target="../slideLayouts/slideLayout851.xml"/><Relationship Id="rId5" Type="http://schemas.openxmlformats.org/officeDocument/2006/relationships/slideLayout" Target="../slideLayouts/slideLayout852.xml"/><Relationship Id="rId6" Type="http://schemas.openxmlformats.org/officeDocument/2006/relationships/slideLayout" Target="../slideLayouts/slideLayout853.xml"/><Relationship Id="rId7" Type="http://schemas.openxmlformats.org/officeDocument/2006/relationships/slideLayout" Target="../slideLayouts/slideLayout854.xml"/><Relationship Id="rId8" Type="http://schemas.openxmlformats.org/officeDocument/2006/relationships/slideLayout" Target="../slideLayouts/slideLayout855.xml"/><Relationship Id="rId9" Type="http://schemas.openxmlformats.org/officeDocument/2006/relationships/slideLayout" Target="../slideLayouts/slideLayout856.xml"/><Relationship Id="rId10" Type="http://schemas.openxmlformats.org/officeDocument/2006/relationships/slideLayout" Target="../slideLayouts/slideLayout857.xml"/></Relationships>
</file>

<file path=ppt/slideMasters/_rels/slideMaster79.xml.rels><?xml version="1.0" encoding="UTF-8" standalone="yes"?>
<Relationships xmlns="http://schemas.openxmlformats.org/package/2006/relationships"><Relationship Id="rId11" Type="http://schemas.openxmlformats.org/officeDocument/2006/relationships/slideLayout" Target="../slideLayouts/slideLayout869.xml"/><Relationship Id="rId12" Type="http://schemas.openxmlformats.org/officeDocument/2006/relationships/theme" Target="../theme/theme79.xml"/><Relationship Id="rId1" Type="http://schemas.openxmlformats.org/officeDocument/2006/relationships/slideLayout" Target="../slideLayouts/slideLayout859.xml"/><Relationship Id="rId2" Type="http://schemas.openxmlformats.org/officeDocument/2006/relationships/slideLayout" Target="../slideLayouts/slideLayout860.xml"/><Relationship Id="rId3" Type="http://schemas.openxmlformats.org/officeDocument/2006/relationships/slideLayout" Target="../slideLayouts/slideLayout861.xml"/><Relationship Id="rId4" Type="http://schemas.openxmlformats.org/officeDocument/2006/relationships/slideLayout" Target="../slideLayouts/slideLayout862.xml"/><Relationship Id="rId5" Type="http://schemas.openxmlformats.org/officeDocument/2006/relationships/slideLayout" Target="../slideLayouts/slideLayout863.xml"/><Relationship Id="rId6" Type="http://schemas.openxmlformats.org/officeDocument/2006/relationships/slideLayout" Target="../slideLayouts/slideLayout864.xml"/><Relationship Id="rId7" Type="http://schemas.openxmlformats.org/officeDocument/2006/relationships/slideLayout" Target="../slideLayouts/slideLayout865.xml"/><Relationship Id="rId8" Type="http://schemas.openxmlformats.org/officeDocument/2006/relationships/slideLayout" Target="../slideLayouts/slideLayout866.xml"/><Relationship Id="rId9" Type="http://schemas.openxmlformats.org/officeDocument/2006/relationships/slideLayout" Target="../slideLayouts/slideLayout867.xml"/><Relationship Id="rId10" Type="http://schemas.openxmlformats.org/officeDocument/2006/relationships/slideLayout" Target="../slideLayouts/slideLayout868.xml"/></Relationships>
</file>

<file path=ppt/slideMasters/_rels/slideMaster8.xml.rels><?xml version="1.0" encoding="UTF-8" standalone="yes"?>
<Relationships xmlns="http://schemas.openxmlformats.org/package/2006/relationships"><Relationship Id="rId11" Type="http://schemas.openxmlformats.org/officeDocument/2006/relationships/slideLayout" Target="../slideLayouts/slideLayout88.xml"/><Relationship Id="rId12" Type="http://schemas.openxmlformats.org/officeDocument/2006/relationships/theme" Target="../theme/theme8.xml"/><Relationship Id="rId1" Type="http://schemas.openxmlformats.org/officeDocument/2006/relationships/slideLayout" Target="../slideLayouts/slideLayout78.xml"/><Relationship Id="rId2" Type="http://schemas.openxmlformats.org/officeDocument/2006/relationships/slideLayout" Target="../slideLayouts/slideLayout79.xml"/><Relationship Id="rId3" Type="http://schemas.openxmlformats.org/officeDocument/2006/relationships/slideLayout" Target="../slideLayouts/slideLayout80.xml"/><Relationship Id="rId4" Type="http://schemas.openxmlformats.org/officeDocument/2006/relationships/slideLayout" Target="../slideLayouts/slideLayout81.xml"/><Relationship Id="rId5" Type="http://schemas.openxmlformats.org/officeDocument/2006/relationships/slideLayout" Target="../slideLayouts/slideLayout82.xml"/><Relationship Id="rId6" Type="http://schemas.openxmlformats.org/officeDocument/2006/relationships/slideLayout" Target="../slideLayouts/slideLayout83.xml"/><Relationship Id="rId7" Type="http://schemas.openxmlformats.org/officeDocument/2006/relationships/slideLayout" Target="../slideLayouts/slideLayout84.xml"/><Relationship Id="rId8" Type="http://schemas.openxmlformats.org/officeDocument/2006/relationships/slideLayout" Target="../slideLayouts/slideLayout85.xml"/><Relationship Id="rId9" Type="http://schemas.openxmlformats.org/officeDocument/2006/relationships/slideLayout" Target="../slideLayouts/slideLayout86.xml"/><Relationship Id="rId10" Type="http://schemas.openxmlformats.org/officeDocument/2006/relationships/slideLayout" Target="../slideLayouts/slideLayout87.xml"/></Relationships>
</file>

<file path=ppt/slideMasters/_rels/slideMaster80.xml.rels><?xml version="1.0" encoding="UTF-8" standalone="yes"?>
<Relationships xmlns="http://schemas.openxmlformats.org/package/2006/relationships"><Relationship Id="rId11" Type="http://schemas.openxmlformats.org/officeDocument/2006/relationships/slideLayout" Target="../slideLayouts/slideLayout880.xml"/><Relationship Id="rId12" Type="http://schemas.openxmlformats.org/officeDocument/2006/relationships/theme" Target="../theme/theme80.xml"/><Relationship Id="rId1" Type="http://schemas.openxmlformats.org/officeDocument/2006/relationships/slideLayout" Target="../slideLayouts/slideLayout870.xml"/><Relationship Id="rId2" Type="http://schemas.openxmlformats.org/officeDocument/2006/relationships/slideLayout" Target="../slideLayouts/slideLayout871.xml"/><Relationship Id="rId3" Type="http://schemas.openxmlformats.org/officeDocument/2006/relationships/slideLayout" Target="../slideLayouts/slideLayout872.xml"/><Relationship Id="rId4" Type="http://schemas.openxmlformats.org/officeDocument/2006/relationships/slideLayout" Target="../slideLayouts/slideLayout873.xml"/><Relationship Id="rId5" Type="http://schemas.openxmlformats.org/officeDocument/2006/relationships/slideLayout" Target="../slideLayouts/slideLayout874.xml"/><Relationship Id="rId6" Type="http://schemas.openxmlformats.org/officeDocument/2006/relationships/slideLayout" Target="../slideLayouts/slideLayout875.xml"/><Relationship Id="rId7" Type="http://schemas.openxmlformats.org/officeDocument/2006/relationships/slideLayout" Target="../slideLayouts/slideLayout876.xml"/><Relationship Id="rId8" Type="http://schemas.openxmlformats.org/officeDocument/2006/relationships/slideLayout" Target="../slideLayouts/slideLayout877.xml"/><Relationship Id="rId9" Type="http://schemas.openxmlformats.org/officeDocument/2006/relationships/slideLayout" Target="../slideLayouts/slideLayout878.xml"/><Relationship Id="rId10" Type="http://schemas.openxmlformats.org/officeDocument/2006/relationships/slideLayout" Target="../slideLayouts/slideLayout879.xml"/></Relationships>
</file>

<file path=ppt/slideMasters/_rels/slideMaster81.xml.rels><?xml version="1.0" encoding="UTF-8" standalone="yes"?>
<Relationships xmlns="http://schemas.openxmlformats.org/package/2006/relationships"><Relationship Id="rId11" Type="http://schemas.openxmlformats.org/officeDocument/2006/relationships/slideLayout" Target="../slideLayouts/slideLayout891.xml"/><Relationship Id="rId12" Type="http://schemas.openxmlformats.org/officeDocument/2006/relationships/theme" Target="../theme/theme81.xml"/><Relationship Id="rId1" Type="http://schemas.openxmlformats.org/officeDocument/2006/relationships/slideLayout" Target="../slideLayouts/slideLayout881.xml"/><Relationship Id="rId2" Type="http://schemas.openxmlformats.org/officeDocument/2006/relationships/slideLayout" Target="../slideLayouts/slideLayout882.xml"/><Relationship Id="rId3" Type="http://schemas.openxmlformats.org/officeDocument/2006/relationships/slideLayout" Target="../slideLayouts/slideLayout883.xml"/><Relationship Id="rId4" Type="http://schemas.openxmlformats.org/officeDocument/2006/relationships/slideLayout" Target="../slideLayouts/slideLayout884.xml"/><Relationship Id="rId5" Type="http://schemas.openxmlformats.org/officeDocument/2006/relationships/slideLayout" Target="../slideLayouts/slideLayout885.xml"/><Relationship Id="rId6" Type="http://schemas.openxmlformats.org/officeDocument/2006/relationships/slideLayout" Target="../slideLayouts/slideLayout886.xml"/><Relationship Id="rId7" Type="http://schemas.openxmlformats.org/officeDocument/2006/relationships/slideLayout" Target="../slideLayouts/slideLayout887.xml"/><Relationship Id="rId8" Type="http://schemas.openxmlformats.org/officeDocument/2006/relationships/slideLayout" Target="../slideLayouts/slideLayout888.xml"/><Relationship Id="rId9" Type="http://schemas.openxmlformats.org/officeDocument/2006/relationships/slideLayout" Target="../slideLayouts/slideLayout889.xml"/><Relationship Id="rId10" Type="http://schemas.openxmlformats.org/officeDocument/2006/relationships/slideLayout" Target="../slideLayouts/slideLayout890.xml"/></Relationships>
</file>

<file path=ppt/slideMasters/_rels/slideMaster82.xml.rels><?xml version="1.0" encoding="UTF-8" standalone="yes"?>
<Relationships xmlns="http://schemas.openxmlformats.org/package/2006/relationships"><Relationship Id="rId11" Type="http://schemas.openxmlformats.org/officeDocument/2006/relationships/slideLayout" Target="../slideLayouts/slideLayout902.xml"/><Relationship Id="rId12" Type="http://schemas.openxmlformats.org/officeDocument/2006/relationships/theme" Target="../theme/theme82.xml"/><Relationship Id="rId13" Type="http://schemas.openxmlformats.org/officeDocument/2006/relationships/image" Target="../media/image2.png"/><Relationship Id="rId1" Type="http://schemas.openxmlformats.org/officeDocument/2006/relationships/slideLayout" Target="../slideLayouts/slideLayout892.xml"/><Relationship Id="rId2" Type="http://schemas.openxmlformats.org/officeDocument/2006/relationships/slideLayout" Target="../slideLayouts/slideLayout893.xml"/><Relationship Id="rId3" Type="http://schemas.openxmlformats.org/officeDocument/2006/relationships/slideLayout" Target="../slideLayouts/slideLayout894.xml"/><Relationship Id="rId4" Type="http://schemas.openxmlformats.org/officeDocument/2006/relationships/slideLayout" Target="../slideLayouts/slideLayout895.xml"/><Relationship Id="rId5" Type="http://schemas.openxmlformats.org/officeDocument/2006/relationships/slideLayout" Target="../slideLayouts/slideLayout896.xml"/><Relationship Id="rId6" Type="http://schemas.openxmlformats.org/officeDocument/2006/relationships/slideLayout" Target="../slideLayouts/slideLayout897.xml"/><Relationship Id="rId7" Type="http://schemas.openxmlformats.org/officeDocument/2006/relationships/slideLayout" Target="../slideLayouts/slideLayout898.xml"/><Relationship Id="rId8" Type="http://schemas.openxmlformats.org/officeDocument/2006/relationships/slideLayout" Target="../slideLayouts/slideLayout899.xml"/><Relationship Id="rId9" Type="http://schemas.openxmlformats.org/officeDocument/2006/relationships/slideLayout" Target="../slideLayouts/slideLayout900.xml"/><Relationship Id="rId10" Type="http://schemas.openxmlformats.org/officeDocument/2006/relationships/slideLayout" Target="../slideLayouts/slideLayout901.xml"/></Relationships>
</file>

<file path=ppt/slideMasters/_rels/slideMaster83.xml.rels><?xml version="1.0" encoding="UTF-8" standalone="yes"?>
<Relationships xmlns="http://schemas.openxmlformats.org/package/2006/relationships"><Relationship Id="rId11" Type="http://schemas.openxmlformats.org/officeDocument/2006/relationships/slideLayout" Target="../slideLayouts/slideLayout913.xml"/><Relationship Id="rId12" Type="http://schemas.openxmlformats.org/officeDocument/2006/relationships/theme" Target="../theme/theme83.xml"/><Relationship Id="rId13" Type="http://schemas.openxmlformats.org/officeDocument/2006/relationships/image" Target="../media/image2.png"/><Relationship Id="rId1" Type="http://schemas.openxmlformats.org/officeDocument/2006/relationships/slideLayout" Target="../slideLayouts/slideLayout903.xml"/><Relationship Id="rId2" Type="http://schemas.openxmlformats.org/officeDocument/2006/relationships/slideLayout" Target="../slideLayouts/slideLayout904.xml"/><Relationship Id="rId3" Type="http://schemas.openxmlformats.org/officeDocument/2006/relationships/slideLayout" Target="../slideLayouts/slideLayout905.xml"/><Relationship Id="rId4" Type="http://schemas.openxmlformats.org/officeDocument/2006/relationships/slideLayout" Target="../slideLayouts/slideLayout906.xml"/><Relationship Id="rId5" Type="http://schemas.openxmlformats.org/officeDocument/2006/relationships/slideLayout" Target="../slideLayouts/slideLayout907.xml"/><Relationship Id="rId6" Type="http://schemas.openxmlformats.org/officeDocument/2006/relationships/slideLayout" Target="../slideLayouts/slideLayout908.xml"/><Relationship Id="rId7" Type="http://schemas.openxmlformats.org/officeDocument/2006/relationships/slideLayout" Target="../slideLayouts/slideLayout909.xml"/><Relationship Id="rId8" Type="http://schemas.openxmlformats.org/officeDocument/2006/relationships/slideLayout" Target="../slideLayouts/slideLayout910.xml"/><Relationship Id="rId9" Type="http://schemas.openxmlformats.org/officeDocument/2006/relationships/slideLayout" Target="../slideLayouts/slideLayout911.xml"/><Relationship Id="rId10" Type="http://schemas.openxmlformats.org/officeDocument/2006/relationships/slideLayout" Target="../slideLayouts/slideLayout912.xml"/></Relationships>
</file>

<file path=ppt/slideMasters/_rels/slideMaster84.xml.rels><?xml version="1.0" encoding="UTF-8" standalone="yes"?>
<Relationships xmlns="http://schemas.openxmlformats.org/package/2006/relationships"><Relationship Id="rId11" Type="http://schemas.openxmlformats.org/officeDocument/2006/relationships/slideLayout" Target="../slideLayouts/slideLayout924.xml"/><Relationship Id="rId12" Type="http://schemas.openxmlformats.org/officeDocument/2006/relationships/theme" Target="../theme/theme84.xml"/><Relationship Id="rId1" Type="http://schemas.openxmlformats.org/officeDocument/2006/relationships/slideLayout" Target="../slideLayouts/slideLayout914.xml"/><Relationship Id="rId2" Type="http://schemas.openxmlformats.org/officeDocument/2006/relationships/slideLayout" Target="../slideLayouts/slideLayout915.xml"/><Relationship Id="rId3" Type="http://schemas.openxmlformats.org/officeDocument/2006/relationships/slideLayout" Target="../slideLayouts/slideLayout916.xml"/><Relationship Id="rId4" Type="http://schemas.openxmlformats.org/officeDocument/2006/relationships/slideLayout" Target="../slideLayouts/slideLayout917.xml"/><Relationship Id="rId5" Type="http://schemas.openxmlformats.org/officeDocument/2006/relationships/slideLayout" Target="../slideLayouts/slideLayout918.xml"/><Relationship Id="rId6" Type="http://schemas.openxmlformats.org/officeDocument/2006/relationships/slideLayout" Target="../slideLayouts/slideLayout919.xml"/><Relationship Id="rId7" Type="http://schemas.openxmlformats.org/officeDocument/2006/relationships/slideLayout" Target="../slideLayouts/slideLayout920.xml"/><Relationship Id="rId8" Type="http://schemas.openxmlformats.org/officeDocument/2006/relationships/slideLayout" Target="../slideLayouts/slideLayout921.xml"/><Relationship Id="rId9" Type="http://schemas.openxmlformats.org/officeDocument/2006/relationships/slideLayout" Target="../slideLayouts/slideLayout922.xml"/><Relationship Id="rId10" Type="http://schemas.openxmlformats.org/officeDocument/2006/relationships/slideLayout" Target="../slideLayouts/slideLayout923.xml"/></Relationships>
</file>

<file path=ppt/slideMasters/_rels/slideMaster85.xml.rels><?xml version="1.0" encoding="UTF-8" standalone="yes"?>
<Relationships xmlns="http://schemas.openxmlformats.org/package/2006/relationships"><Relationship Id="rId11" Type="http://schemas.openxmlformats.org/officeDocument/2006/relationships/slideLayout" Target="../slideLayouts/slideLayout935.xml"/><Relationship Id="rId12" Type="http://schemas.openxmlformats.org/officeDocument/2006/relationships/theme" Target="../theme/theme85.xml"/><Relationship Id="rId1" Type="http://schemas.openxmlformats.org/officeDocument/2006/relationships/slideLayout" Target="../slideLayouts/slideLayout925.xml"/><Relationship Id="rId2" Type="http://schemas.openxmlformats.org/officeDocument/2006/relationships/slideLayout" Target="../slideLayouts/slideLayout926.xml"/><Relationship Id="rId3" Type="http://schemas.openxmlformats.org/officeDocument/2006/relationships/slideLayout" Target="../slideLayouts/slideLayout927.xml"/><Relationship Id="rId4" Type="http://schemas.openxmlformats.org/officeDocument/2006/relationships/slideLayout" Target="../slideLayouts/slideLayout928.xml"/><Relationship Id="rId5" Type="http://schemas.openxmlformats.org/officeDocument/2006/relationships/slideLayout" Target="../slideLayouts/slideLayout929.xml"/><Relationship Id="rId6" Type="http://schemas.openxmlformats.org/officeDocument/2006/relationships/slideLayout" Target="../slideLayouts/slideLayout930.xml"/><Relationship Id="rId7" Type="http://schemas.openxmlformats.org/officeDocument/2006/relationships/slideLayout" Target="../slideLayouts/slideLayout931.xml"/><Relationship Id="rId8" Type="http://schemas.openxmlformats.org/officeDocument/2006/relationships/slideLayout" Target="../slideLayouts/slideLayout932.xml"/><Relationship Id="rId9" Type="http://schemas.openxmlformats.org/officeDocument/2006/relationships/slideLayout" Target="../slideLayouts/slideLayout933.xml"/><Relationship Id="rId10" Type="http://schemas.openxmlformats.org/officeDocument/2006/relationships/slideLayout" Target="../slideLayouts/slideLayout934.xml"/></Relationships>
</file>

<file path=ppt/slideMasters/_rels/slideMaster86.xml.rels><?xml version="1.0" encoding="UTF-8" standalone="yes"?>
<Relationships xmlns="http://schemas.openxmlformats.org/package/2006/relationships"><Relationship Id="rId11" Type="http://schemas.openxmlformats.org/officeDocument/2006/relationships/slideLayout" Target="../slideLayouts/slideLayout946.xml"/><Relationship Id="rId12" Type="http://schemas.openxmlformats.org/officeDocument/2006/relationships/theme" Target="../theme/theme86.xml"/><Relationship Id="rId1" Type="http://schemas.openxmlformats.org/officeDocument/2006/relationships/slideLayout" Target="../slideLayouts/slideLayout936.xml"/><Relationship Id="rId2" Type="http://schemas.openxmlformats.org/officeDocument/2006/relationships/slideLayout" Target="../slideLayouts/slideLayout937.xml"/><Relationship Id="rId3" Type="http://schemas.openxmlformats.org/officeDocument/2006/relationships/slideLayout" Target="../slideLayouts/slideLayout938.xml"/><Relationship Id="rId4" Type="http://schemas.openxmlformats.org/officeDocument/2006/relationships/slideLayout" Target="../slideLayouts/slideLayout939.xml"/><Relationship Id="rId5" Type="http://schemas.openxmlformats.org/officeDocument/2006/relationships/slideLayout" Target="../slideLayouts/slideLayout940.xml"/><Relationship Id="rId6" Type="http://schemas.openxmlformats.org/officeDocument/2006/relationships/slideLayout" Target="../slideLayouts/slideLayout941.xml"/><Relationship Id="rId7" Type="http://schemas.openxmlformats.org/officeDocument/2006/relationships/slideLayout" Target="../slideLayouts/slideLayout942.xml"/><Relationship Id="rId8" Type="http://schemas.openxmlformats.org/officeDocument/2006/relationships/slideLayout" Target="../slideLayouts/slideLayout943.xml"/><Relationship Id="rId9" Type="http://schemas.openxmlformats.org/officeDocument/2006/relationships/slideLayout" Target="../slideLayouts/slideLayout944.xml"/><Relationship Id="rId10" Type="http://schemas.openxmlformats.org/officeDocument/2006/relationships/slideLayout" Target="../slideLayouts/slideLayout945.xml"/></Relationships>
</file>

<file path=ppt/slideMasters/_rels/slideMaster87.xml.rels><?xml version="1.0" encoding="UTF-8" standalone="yes"?>
<Relationships xmlns="http://schemas.openxmlformats.org/package/2006/relationships"><Relationship Id="rId11" Type="http://schemas.openxmlformats.org/officeDocument/2006/relationships/slideLayout" Target="../slideLayouts/slideLayout957.xml"/><Relationship Id="rId12" Type="http://schemas.openxmlformats.org/officeDocument/2006/relationships/theme" Target="../theme/theme87.xml"/><Relationship Id="rId1" Type="http://schemas.openxmlformats.org/officeDocument/2006/relationships/slideLayout" Target="../slideLayouts/slideLayout947.xml"/><Relationship Id="rId2" Type="http://schemas.openxmlformats.org/officeDocument/2006/relationships/slideLayout" Target="../slideLayouts/slideLayout948.xml"/><Relationship Id="rId3" Type="http://schemas.openxmlformats.org/officeDocument/2006/relationships/slideLayout" Target="../slideLayouts/slideLayout949.xml"/><Relationship Id="rId4" Type="http://schemas.openxmlformats.org/officeDocument/2006/relationships/slideLayout" Target="../slideLayouts/slideLayout950.xml"/><Relationship Id="rId5" Type="http://schemas.openxmlformats.org/officeDocument/2006/relationships/slideLayout" Target="../slideLayouts/slideLayout951.xml"/><Relationship Id="rId6" Type="http://schemas.openxmlformats.org/officeDocument/2006/relationships/slideLayout" Target="../slideLayouts/slideLayout952.xml"/><Relationship Id="rId7" Type="http://schemas.openxmlformats.org/officeDocument/2006/relationships/slideLayout" Target="../slideLayouts/slideLayout953.xml"/><Relationship Id="rId8" Type="http://schemas.openxmlformats.org/officeDocument/2006/relationships/slideLayout" Target="../slideLayouts/slideLayout954.xml"/><Relationship Id="rId9" Type="http://schemas.openxmlformats.org/officeDocument/2006/relationships/slideLayout" Target="../slideLayouts/slideLayout955.xml"/><Relationship Id="rId10" Type="http://schemas.openxmlformats.org/officeDocument/2006/relationships/slideLayout" Target="../slideLayouts/slideLayout956.xml"/></Relationships>
</file>

<file path=ppt/slideMasters/_rels/slideMaster9.xml.rels><?xml version="1.0" encoding="UTF-8" standalone="yes"?>
<Relationships xmlns="http://schemas.openxmlformats.org/package/2006/relationships"><Relationship Id="rId11" Type="http://schemas.openxmlformats.org/officeDocument/2006/relationships/slideLayout" Target="../slideLayouts/slideLayout99.xml"/><Relationship Id="rId12" Type="http://schemas.openxmlformats.org/officeDocument/2006/relationships/theme" Target="../theme/theme9.xml"/><Relationship Id="rId1" Type="http://schemas.openxmlformats.org/officeDocument/2006/relationships/slideLayout" Target="../slideLayouts/slideLayout89.xml"/><Relationship Id="rId2" Type="http://schemas.openxmlformats.org/officeDocument/2006/relationships/slideLayout" Target="../slideLayouts/slideLayout90.xml"/><Relationship Id="rId3" Type="http://schemas.openxmlformats.org/officeDocument/2006/relationships/slideLayout" Target="../slideLayouts/slideLayout91.xml"/><Relationship Id="rId4" Type="http://schemas.openxmlformats.org/officeDocument/2006/relationships/slideLayout" Target="../slideLayouts/slideLayout92.xml"/><Relationship Id="rId5" Type="http://schemas.openxmlformats.org/officeDocument/2006/relationships/slideLayout" Target="../slideLayouts/slideLayout93.xml"/><Relationship Id="rId6" Type="http://schemas.openxmlformats.org/officeDocument/2006/relationships/slideLayout" Target="../slideLayouts/slideLayout94.xml"/><Relationship Id="rId7" Type="http://schemas.openxmlformats.org/officeDocument/2006/relationships/slideLayout" Target="../slideLayouts/slideLayout95.xml"/><Relationship Id="rId8" Type="http://schemas.openxmlformats.org/officeDocument/2006/relationships/slideLayout" Target="../slideLayouts/slideLayout96.xml"/><Relationship Id="rId9" Type="http://schemas.openxmlformats.org/officeDocument/2006/relationships/slideLayout" Target="../slideLayouts/slideLayout97.xml"/><Relationship Id="rId10"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dk2" tx1="lt1" bg2="dk1" tx2="lt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Lst>
  <p:transition xmlns:p14="http://schemas.microsoft.com/office/powerpoint/2010/main"/>
  <p:txStyles>
    <p:titleStyle>
      <a:lvl1pPr algn="ctr" rtl="0" fontAlgn="base">
        <a:spcBef>
          <a:spcPct val="0"/>
        </a:spcBef>
        <a:spcAft>
          <a:spcPct val="0"/>
        </a:spcAft>
        <a:defRPr sz="8400">
          <a:solidFill>
            <a:schemeClr val="tx1"/>
          </a:solidFill>
          <a:latin typeface="+mj-lt"/>
          <a:ea typeface="+mj-ea"/>
          <a:cs typeface="+mj-cs"/>
          <a:sym typeface="Gill Sans" charset="0"/>
        </a:defRPr>
      </a:lvl1pPr>
      <a:lvl2pPr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8890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1pPr>
      <a:lvl2pPr marL="13335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2pPr>
      <a:lvl3pPr marL="17780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3pPr>
      <a:lvl4pPr marL="22225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4pPr>
      <a:lvl5pPr marL="26670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5pPr>
      <a:lvl6pPr marL="31242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6pPr>
      <a:lvl7pPr marL="35814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7pPr>
      <a:lvl8pPr marL="40386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8pPr>
      <a:lvl9pPr marL="44958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1" name="Rectangle 1"/>
          <p:cNvSpPr>
            <a:spLocks noGrp="1" noChangeArrowheads="1"/>
          </p:cNvSpPr>
          <p:nvPr>
            <p:ph type="title"/>
          </p:nvPr>
        </p:nvSpPr>
        <p:spPr bwMode="auto">
          <a:xfrm>
            <a:off x="1270000" y="2971800"/>
            <a:ext cx="10464800" cy="3810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Book Antiqua" charset="0"/>
              </a:rPr>
              <a:t>Click to edit Master title style</a:t>
            </a:r>
          </a:p>
        </p:txBody>
      </p:sp>
      <p:pic>
        <p:nvPicPr>
          <p:cNvPr id="10242" name="Picture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782300" y="6680200"/>
            <a:ext cx="217170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Lst>
  <p:transition xmlns:p14="http://schemas.microsoft.com/office/powerpoint/2010/main"/>
  <p:txStyles>
    <p:titleStyle>
      <a:lvl1pPr algn="ctr" rtl="0" fontAlgn="base">
        <a:spcBef>
          <a:spcPct val="0"/>
        </a:spcBef>
        <a:spcAft>
          <a:spcPct val="0"/>
        </a:spcAft>
        <a:defRPr sz="10200" b="1">
          <a:solidFill>
            <a:schemeClr val="tx1"/>
          </a:solidFill>
          <a:latin typeface="+mj-lt"/>
          <a:ea typeface="+mj-ea"/>
          <a:cs typeface="+mj-cs"/>
          <a:sym typeface="Book Antiqua" charset="0"/>
        </a:defRPr>
      </a:lvl1pPr>
      <a:lvl2pPr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2pPr>
      <a:lvl3pPr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3pPr>
      <a:lvl4pPr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4pPr>
      <a:lvl5pPr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5pPr>
      <a:lvl6pPr marL="457200"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6pPr>
      <a:lvl7pPr marL="914400"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7pPr>
      <a:lvl8pPr marL="1371600"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8pPr>
      <a:lvl9pPr marL="1828800"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9pPr>
    </p:titleStyle>
    <p:bodyStyle>
      <a:lvl1pPr algn="ctr" rtl="0" fontAlgn="base">
        <a:spcBef>
          <a:spcPct val="0"/>
        </a:spcBef>
        <a:spcAft>
          <a:spcPct val="0"/>
        </a:spcAft>
        <a:defRPr sz="3400">
          <a:solidFill>
            <a:schemeClr val="tx1"/>
          </a:solidFill>
          <a:latin typeface="+mn-lt"/>
          <a:ea typeface="+mn-ea"/>
          <a:cs typeface="+mn-cs"/>
          <a:sym typeface="Gill Sans" charset="0"/>
        </a:defRPr>
      </a:lvl1pPr>
      <a:lvl2pPr algn="ctr" rtl="0" fontAlgn="base">
        <a:spcBef>
          <a:spcPct val="0"/>
        </a:spcBef>
        <a:spcAft>
          <a:spcPct val="0"/>
        </a:spcAft>
        <a:defRPr sz="3400">
          <a:solidFill>
            <a:schemeClr val="tx1"/>
          </a:solidFill>
          <a:latin typeface="+mn-lt"/>
          <a:ea typeface="+mn-ea"/>
          <a:cs typeface="+mn-cs"/>
          <a:sym typeface="Gill Sans" charset="0"/>
        </a:defRPr>
      </a:lvl2pPr>
      <a:lvl3pPr algn="ctr" rtl="0" fontAlgn="base">
        <a:spcBef>
          <a:spcPct val="0"/>
        </a:spcBef>
        <a:spcAft>
          <a:spcPct val="0"/>
        </a:spcAft>
        <a:defRPr sz="3400">
          <a:solidFill>
            <a:schemeClr val="tx1"/>
          </a:solidFill>
          <a:latin typeface="+mn-lt"/>
          <a:ea typeface="+mn-ea"/>
          <a:cs typeface="+mn-cs"/>
          <a:sym typeface="Gill Sans" charset="0"/>
        </a:defRPr>
      </a:lvl3pPr>
      <a:lvl4pPr algn="ctr" rtl="0" fontAlgn="base">
        <a:spcBef>
          <a:spcPct val="0"/>
        </a:spcBef>
        <a:spcAft>
          <a:spcPct val="0"/>
        </a:spcAft>
        <a:defRPr sz="3400">
          <a:solidFill>
            <a:schemeClr val="tx1"/>
          </a:solidFill>
          <a:latin typeface="+mn-lt"/>
          <a:ea typeface="+mn-ea"/>
          <a:cs typeface="+mn-cs"/>
          <a:sym typeface="Gill Sans" charset="0"/>
        </a:defRPr>
      </a:lvl4pPr>
      <a:lvl5pPr algn="ctr" rtl="0" fontAlgn="base">
        <a:spcBef>
          <a:spcPct val="0"/>
        </a:spcBef>
        <a:spcAft>
          <a:spcPct val="0"/>
        </a:spcAft>
        <a:defRPr sz="3400">
          <a:solidFill>
            <a:schemeClr val="tx1"/>
          </a:solidFill>
          <a:latin typeface="+mn-lt"/>
          <a:ea typeface="+mn-ea"/>
          <a:cs typeface="+mn-cs"/>
          <a:sym typeface="Gill Sans" charset="0"/>
        </a:defRPr>
      </a:lvl5pPr>
      <a:lvl6pPr marL="457200" algn="ctr" rtl="0" fontAlgn="base">
        <a:spcBef>
          <a:spcPct val="0"/>
        </a:spcBef>
        <a:spcAft>
          <a:spcPct val="0"/>
        </a:spcAft>
        <a:defRPr sz="3400">
          <a:solidFill>
            <a:schemeClr val="tx1"/>
          </a:solidFill>
          <a:latin typeface="+mn-lt"/>
          <a:ea typeface="+mn-ea"/>
          <a:cs typeface="+mn-cs"/>
          <a:sym typeface="Gill Sans" charset="0"/>
        </a:defRPr>
      </a:lvl6pPr>
      <a:lvl7pPr marL="914400" algn="ctr" rtl="0" fontAlgn="base">
        <a:spcBef>
          <a:spcPct val="0"/>
        </a:spcBef>
        <a:spcAft>
          <a:spcPct val="0"/>
        </a:spcAft>
        <a:defRPr sz="3400">
          <a:solidFill>
            <a:schemeClr val="tx1"/>
          </a:solidFill>
          <a:latin typeface="+mn-lt"/>
          <a:ea typeface="+mn-ea"/>
          <a:cs typeface="+mn-cs"/>
          <a:sym typeface="Gill Sans" charset="0"/>
        </a:defRPr>
      </a:lvl7pPr>
      <a:lvl8pPr marL="1371600" algn="ctr" rtl="0" fontAlgn="base">
        <a:spcBef>
          <a:spcPct val="0"/>
        </a:spcBef>
        <a:spcAft>
          <a:spcPct val="0"/>
        </a:spcAft>
        <a:defRPr sz="3400">
          <a:solidFill>
            <a:schemeClr val="tx1"/>
          </a:solidFill>
          <a:latin typeface="+mn-lt"/>
          <a:ea typeface="+mn-ea"/>
          <a:cs typeface="+mn-cs"/>
          <a:sym typeface="Gill Sans" charset="0"/>
        </a:defRPr>
      </a:lvl8pPr>
      <a:lvl9pPr marL="1828800" algn="ctr" rtl="0" fontAlgn="base">
        <a:spcBef>
          <a:spcPct val="0"/>
        </a:spcBef>
        <a:spcAft>
          <a:spcPct val="0"/>
        </a:spcAft>
        <a:defRPr sz="34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5" name="Rectangle 1"/>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Book Antiqua" charset="0"/>
              </a:rPr>
              <a:t>Click to edit Master title style</a:t>
            </a:r>
          </a:p>
        </p:txBody>
      </p:sp>
      <p:sp>
        <p:nvSpPr>
          <p:cNvPr id="11266" name="Rectangle 2"/>
          <p:cNvSpPr>
            <a:spLocks noGrp="1" noChangeArrowheads="1"/>
          </p:cNvSpPr>
          <p:nvPr>
            <p:ph type="body" idx="1"/>
          </p:nvPr>
        </p:nvSpPr>
        <p:spPr bwMode="auto">
          <a:xfrm>
            <a:off x="1270000" y="2768600"/>
            <a:ext cx="50419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pic>
        <p:nvPicPr>
          <p:cNvPr id="11267" name="Picture 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782300" y="6680200"/>
            <a:ext cx="217170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3845" r:id="rId1"/>
    <p:sldLayoutId id="2147483846" r:id="rId2"/>
    <p:sldLayoutId id="2147483847" r:id="rId3"/>
    <p:sldLayoutId id="2147483848" r:id="rId4"/>
    <p:sldLayoutId id="2147483849" r:id="rId5"/>
    <p:sldLayoutId id="2147483850" r:id="rId6"/>
    <p:sldLayoutId id="2147483851" r:id="rId7"/>
    <p:sldLayoutId id="2147483852" r:id="rId8"/>
    <p:sldLayoutId id="2147483853" r:id="rId9"/>
    <p:sldLayoutId id="2147483854" r:id="rId10"/>
    <p:sldLayoutId id="2147483855" r:id="rId11"/>
  </p:sldLayoutIdLst>
  <p:transition xmlns:p14="http://schemas.microsoft.com/office/powerpoint/2010/main"/>
  <p:txStyles>
    <p:titleStyle>
      <a:lvl1pPr algn="ctr" rtl="0" fontAlgn="base">
        <a:spcBef>
          <a:spcPct val="0"/>
        </a:spcBef>
        <a:spcAft>
          <a:spcPct val="0"/>
        </a:spcAft>
        <a:defRPr sz="10200" b="1">
          <a:solidFill>
            <a:schemeClr val="tx1"/>
          </a:solidFill>
          <a:latin typeface="+mj-lt"/>
          <a:ea typeface="+mj-ea"/>
          <a:cs typeface="+mj-cs"/>
          <a:sym typeface="Book Antiqua" charset="0"/>
        </a:defRPr>
      </a:lvl1pPr>
      <a:lvl2pPr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2pPr>
      <a:lvl3pPr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3pPr>
      <a:lvl4pPr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4pPr>
      <a:lvl5pPr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5pPr>
      <a:lvl6pPr marL="457200"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6pPr>
      <a:lvl7pPr marL="914400"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7pPr>
      <a:lvl8pPr marL="1371600"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8pPr>
      <a:lvl9pPr marL="1828800"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9pPr>
    </p:titleStyle>
    <p:bodyStyle>
      <a:lvl1pPr marL="760413" indent="-493713" algn="l" rtl="0" fontAlgn="base">
        <a:spcBef>
          <a:spcPts val="3800"/>
        </a:spcBef>
        <a:spcAft>
          <a:spcPct val="0"/>
        </a:spcAft>
        <a:buClr>
          <a:srgbClr val="FFFFFF"/>
        </a:buClr>
        <a:buSzPct val="171000"/>
        <a:buFont typeface="Gill Sans" charset="0"/>
        <a:buChar char="•"/>
        <a:defRPr sz="6800">
          <a:solidFill>
            <a:schemeClr val="tx1"/>
          </a:solidFill>
          <a:latin typeface="+mn-lt"/>
          <a:ea typeface="+mn-ea"/>
          <a:cs typeface="+mn-cs"/>
          <a:sym typeface="Gill Sans" charset="0"/>
        </a:defRPr>
      </a:lvl1pPr>
      <a:lvl2pPr marL="1204913" indent="-493713" algn="l" rtl="0" fontAlgn="base">
        <a:spcBef>
          <a:spcPts val="3800"/>
        </a:spcBef>
        <a:spcAft>
          <a:spcPct val="0"/>
        </a:spcAft>
        <a:buClr>
          <a:srgbClr val="FFFFFF"/>
        </a:buClr>
        <a:buSzPct val="171000"/>
        <a:buFont typeface="Gill Sans" charset="0"/>
        <a:buChar char="•"/>
        <a:defRPr sz="6800">
          <a:solidFill>
            <a:schemeClr val="tx1"/>
          </a:solidFill>
          <a:latin typeface="+mn-lt"/>
          <a:ea typeface="+mn-ea"/>
          <a:cs typeface="+mn-cs"/>
          <a:sym typeface="Gill Sans" charset="0"/>
        </a:defRPr>
      </a:lvl2pPr>
      <a:lvl3pPr marL="1649413" indent="-493713" algn="l" rtl="0" fontAlgn="base">
        <a:spcBef>
          <a:spcPts val="3800"/>
        </a:spcBef>
        <a:spcAft>
          <a:spcPct val="0"/>
        </a:spcAft>
        <a:buClr>
          <a:srgbClr val="FFFFFF"/>
        </a:buClr>
        <a:buSzPct val="171000"/>
        <a:buFont typeface="Gill Sans" charset="0"/>
        <a:buChar char="•"/>
        <a:defRPr sz="6800">
          <a:solidFill>
            <a:schemeClr val="tx1"/>
          </a:solidFill>
          <a:latin typeface="+mn-lt"/>
          <a:ea typeface="+mn-ea"/>
          <a:cs typeface="+mn-cs"/>
          <a:sym typeface="Gill Sans" charset="0"/>
        </a:defRPr>
      </a:lvl3pPr>
      <a:lvl4pPr marL="2093913" indent="-493713" algn="l" rtl="0" fontAlgn="base">
        <a:spcBef>
          <a:spcPts val="3800"/>
        </a:spcBef>
        <a:spcAft>
          <a:spcPct val="0"/>
        </a:spcAft>
        <a:buClr>
          <a:srgbClr val="FFFFFF"/>
        </a:buClr>
        <a:buSzPct val="171000"/>
        <a:buFont typeface="Gill Sans" charset="0"/>
        <a:buChar char="•"/>
        <a:defRPr sz="6800">
          <a:solidFill>
            <a:schemeClr val="tx1"/>
          </a:solidFill>
          <a:latin typeface="+mn-lt"/>
          <a:ea typeface="+mn-ea"/>
          <a:cs typeface="+mn-cs"/>
          <a:sym typeface="Gill Sans" charset="0"/>
        </a:defRPr>
      </a:lvl4pPr>
      <a:lvl5pPr marL="2538413" indent="-493713" algn="l" rtl="0" fontAlgn="base">
        <a:spcBef>
          <a:spcPts val="3800"/>
        </a:spcBef>
        <a:spcAft>
          <a:spcPct val="0"/>
        </a:spcAft>
        <a:buClr>
          <a:srgbClr val="FFFFFF"/>
        </a:buClr>
        <a:buSzPct val="171000"/>
        <a:buFont typeface="Gill Sans" charset="0"/>
        <a:buChar char="•"/>
        <a:defRPr sz="6800">
          <a:solidFill>
            <a:schemeClr val="tx1"/>
          </a:solidFill>
          <a:latin typeface="+mn-lt"/>
          <a:ea typeface="+mn-ea"/>
          <a:cs typeface="+mn-cs"/>
          <a:sym typeface="Gill Sans" charset="0"/>
        </a:defRPr>
      </a:lvl5pPr>
      <a:lvl6pPr marL="2995613" indent="-493713" algn="l" rtl="0" fontAlgn="base">
        <a:spcBef>
          <a:spcPts val="3800"/>
        </a:spcBef>
        <a:spcAft>
          <a:spcPct val="0"/>
        </a:spcAft>
        <a:buClr>
          <a:srgbClr val="FFFFFF"/>
        </a:buClr>
        <a:buSzPct val="171000"/>
        <a:buFont typeface="Gill Sans" charset="0"/>
        <a:buChar char="•"/>
        <a:defRPr sz="6800">
          <a:solidFill>
            <a:schemeClr val="tx1"/>
          </a:solidFill>
          <a:latin typeface="+mn-lt"/>
          <a:ea typeface="+mn-ea"/>
          <a:cs typeface="+mn-cs"/>
          <a:sym typeface="Gill Sans" charset="0"/>
        </a:defRPr>
      </a:lvl6pPr>
      <a:lvl7pPr marL="3452813" indent="-493713" algn="l" rtl="0" fontAlgn="base">
        <a:spcBef>
          <a:spcPts val="3800"/>
        </a:spcBef>
        <a:spcAft>
          <a:spcPct val="0"/>
        </a:spcAft>
        <a:buClr>
          <a:srgbClr val="FFFFFF"/>
        </a:buClr>
        <a:buSzPct val="171000"/>
        <a:buFont typeface="Gill Sans" charset="0"/>
        <a:buChar char="•"/>
        <a:defRPr sz="6800">
          <a:solidFill>
            <a:schemeClr val="tx1"/>
          </a:solidFill>
          <a:latin typeface="+mn-lt"/>
          <a:ea typeface="+mn-ea"/>
          <a:cs typeface="+mn-cs"/>
          <a:sym typeface="Gill Sans" charset="0"/>
        </a:defRPr>
      </a:lvl7pPr>
      <a:lvl8pPr marL="3910013" indent="-493713" algn="l" rtl="0" fontAlgn="base">
        <a:spcBef>
          <a:spcPts val="3800"/>
        </a:spcBef>
        <a:spcAft>
          <a:spcPct val="0"/>
        </a:spcAft>
        <a:buClr>
          <a:srgbClr val="FFFFFF"/>
        </a:buClr>
        <a:buSzPct val="171000"/>
        <a:buFont typeface="Gill Sans" charset="0"/>
        <a:buChar char="•"/>
        <a:defRPr sz="6800">
          <a:solidFill>
            <a:schemeClr val="tx1"/>
          </a:solidFill>
          <a:latin typeface="+mn-lt"/>
          <a:ea typeface="+mn-ea"/>
          <a:cs typeface="+mn-cs"/>
          <a:sym typeface="Gill Sans" charset="0"/>
        </a:defRPr>
      </a:lvl8pPr>
      <a:lvl9pPr marL="4367213" indent="-493713" algn="l" rtl="0" fontAlgn="base">
        <a:spcBef>
          <a:spcPts val="3800"/>
        </a:spcBef>
        <a:spcAft>
          <a:spcPct val="0"/>
        </a:spcAft>
        <a:buClr>
          <a:srgbClr val="FFFFFF"/>
        </a:buClr>
        <a:buSzPct val="171000"/>
        <a:buFont typeface="Gill Sans" charset="0"/>
        <a:buChar char="•"/>
        <a:defRPr sz="68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89" name="Rectangle 1"/>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Book Antiqua" charset="0"/>
              </a:rPr>
              <a:t>Click to edit Master title style</a:t>
            </a:r>
          </a:p>
        </p:txBody>
      </p:sp>
      <p:sp>
        <p:nvSpPr>
          <p:cNvPr id="12290" name="Rectangle 2"/>
          <p:cNvSpPr>
            <a:spLocks noGrp="1" noChangeArrowheads="1"/>
          </p:cNvSpPr>
          <p:nvPr>
            <p:ph type="body" idx="1"/>
          </p:nvPr>
        </p:nvSpPr>
        <p:spPr bwMode="auto">
          <a:xfrm>
            <a:off x="1270000" y="2768600"/>
            <a:ext cx="104648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pic>
        <p:nvPicPr>
          <p:cNvPr id="12291" name="Picture 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782300" y="6680200"/>
            <a:ext cx="217170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3856" r:id="rId1"/>
    <p:sldLayoutId id="2147483857" r:id="rId2"/>
    <p:sldLayoutId id="2147483858" r:id="rId3"/>
    <p:sldLayoutId id="2147483859" r:id="rId4"/>
    <p:sldLayoutId id="2147483860" r:id="rId5"/>
    <p:sldLayoutId id="2147483861" r:id="rId6"/>
    <p:sldLayoutId id="2147483862" r:id="rId7"/>
    <p:sldLayoutId id="2147483863" r:id="rId8"/>
    <p:sldLayoutId id="2147483864" r:id="rId9"/>
    <p:sldLayoutId id="2147483865" r:id="rId10"/>
    <p:sldLayoutId id="2147483866" r:id="rId11"/>
  </p:sldLayoutIdLst>
  <p:transition xmlns:p14="http://schemas.microsoft.com/office/powerpoint/2010/main"/>
  <p:txStyles>
    <p:titleStyle>
      <a:lvl1pPr algn="ctr" rtl="0" fontAlgn="base">
        <a:spcBef>
          <a:spcPct val="0"/>
        </a:spcBef>
        <a:spcAft>
          <a:spcPct val="0"/>
        </a:spcAft>
        <a:defRPr sz="10200" b="1">
          <a:solidFill>
            <a:schemeClr val="tx1"/>
          </a:solidFill>
          <a:latin typeface="+mj-lt"/>
          <a:ea typeface="+mj-ea"/>
          <a:cs typeface="+mj-cs"/>
          <a:sym typeface="Book Antiqua" charset="0"/>
        </a:defRPr>
      </a:lvl1pPr>
      <a:lvl2pPr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2pPr>
      <a:lvl3pPr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3pPr>
      <a:lvl4pPr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4pPr>
      <a:lvl5pPr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5pPr>
      <a:lvl6pPr marL="457200"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6pPr>
      <a:lvl7pPr marL="914400"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7pPr>
      <a:lvl8pPr marL="1371600"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8pPr>
      <a:lvl9pPr marL="1828800"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9pPr>
    </p:titleStyle>
    <p:bodyStyle>
      <a:lvl1pPr marL="760413" indent="-493713" algn="l" rtl="0" fontAlgn="base">
        <a:spcBef>
          <a:spcPts val="3800"/>
        </a:spcBef>
        <a:spcAft>
          <a:spcPct val="0"/>
        </a:spcAft>
        <a:buClr>
          <a:srgbClr val="FFFFFF"/>
        </a:buClr>
        <a:buSzPct val="171000"/>
        <a:buFont typeface="Gill Sans" charset="0"/>
        <a:buChar char="•"/>
        <a:defRPr sz="6800">
          <a:solidFill>
            <a:schemeClr val="tx1"/>
          </a:solidFill>
          <a:latin typeface="+mn-lt"/>
          <a:ea typeface="+mn-ea"/>
          <a:cs typeface="+mn-cs"/>
          <a:sym typeface="Gill Sans" charset="0"/>
        </a:defRPr>
      </a:lvl1pPr>
      <a:lvl2pPr marL="1204913" indent="-493713" algn="l" rtl="0" fontAlgn="base">
        <a:spcBef>
          <a:spcPts val="3800"/>
        </a:spcBef>
        <a:spcAft>
          <a:spcPct val="0"/>
        </a:spcAft>
        <a:buClr>
          <a:srgbClr val="FFFFFF"/>
        </a:buClr>
        <a:buSzPct val="171000"/>
        <a:buFont typeface="Gill Sans" charset="0"/>
        <a:buChar char="•"/>
        <a:defRPr sz="6800">
          <a:solidFill>
            <a:schemeClr val="tx1"/>
          </a:solidFill>
          <a:latin typeface="+mn-lt"/>
          <a:ea typeface="+mn-ea"/>
          <a:cs typeface="+mn-cs"/>
          <a:sym typeface="Gill Sans" charset="0"/>
        </a:defRPr>
      </a:lvl2pPr>
      <a:lvl3pPr marL="1649413" indent="-493713" algn="l" rtl="0" fontAlgn="base">
        <a:spcBef>
          <a:spcPts val="3800"/>
        </a:spcBef>
        <a:spcAft>
          <a:spcPct val="0"/>
        </a:spcAft>
        <a:buClr>
          <a:srgbClr val="FFFFFF"/>
        </a:buClr>
        <a:buSzPct val="171000"/>
        <a:buFont typeface="Gill Sans" charset="0"/>
        <a:buChar char="•"/>
        <a:defRPr sz="6800">
          <a:solidFill>
            <a:schemeClr val="tx1"/>
          </a:solidFill>
          <a:latin typeface="+mn-lt"/>
          <a:ea typeface="+mn-ea"/>
          <a:cs typeface="+mn-cs"/>
          <a:sym typeface="Gill Sans" charset="0"/>
        </a:defRPr>
      </a:lvl3pPr>
      <a:lvl4pPr marL="2093913" indent="-493713" algn="l" rtl="0" fontAlgn="base">
        <a:spcBef>
          <a:spcPts val="3800"/>
        </a:spcBef>
        <a:spcAft>
          <a:spcPct val="0"/>
        </a:spcAft>
        <a:buClr>
          <a:srgbClr val="FFFFFF"/>
        </a:buClr>
        <a:buSzPct val="171000"/>
        <a:buFont typeface="Gill Sans" charset="0"/>
        <a:buChar char="•"/>
        <a:defRPr sz="6800">
          <a:solidFill>
            <a:schemeClr val="tx1"/>
          </a:solidFill>
          <a:latin typeface="+mn-lt"/>
          <a:ea typeface="+mn-ea"/>
          <a:cs typeface="+mn-cs"/>
          <a:sym typeface="Gill Sans" charset="0"/>
        </a:defRPr>
      </a:lvl4pPr>
      <a:lvl5pPr marL="2538413" indent="-493713" algn="l" rtl="0" fontAlgn="base">
        <a:spcBef>
          <a:spcPts val="3800"/>
        </a:spcBef>
        <a:spcAft>
          <a:spcPct val="0"/>
        </a:spcAft>
        <a:buClr>
          <a:srgbClr val="FFFFFF"/>
        </a:buClr>
        <a:buSzPct val="171000"/>
        <a:buFont typeface="Gill Sans" charset="0"/>
        <a:buChar char="•"/>
        <a:defRPr sz="6800">
          <a:solidFill>
            <a:schemeClr val="tx1"/>
          </a:solidFill>
          <a:latin typeface="+mn-lt"/>
          <a:ea typeface="+mn-ea"/>
          <a:cs typeface="+mn-cs"/>
          <a:sym typeface="Gill Sans" charset="0"/>
        </a:defRPr>
      </a:lvl5pPr>
      <a:lvl6pPr marL="2995613" indent="-493713" algn="l" rtl="0" fontAlgn="base">
        <a:spcBef>
          <a:spcPts val="3800"/>
        </a:spcBef>
        <a:spcAft>
          <a:spcPct val="0"/>
        </a:spcAft>
        <a:buClr>
          <a:srgbClr val="FFFFFF"/>
        </a:buClr>
        <a:buSzPct val="171000"/>
        <a:buFont typeface="Gill Sans" charset="0"/>
        <a:buChar char="•"/>
        <a:defRPr sz="6800">
          <a:solidFill>
            <a:schemeClr val="tx1"/>
          </a:solidFill>
          <a:latin typeface="+mn-lt"/>
          <a:ea typeface="+mn-ea"/>
          <a:cs typeface="+mn-cs"/>
          <a:sym typeface="Gill Sans" charset="0"/>
        </a:defRPr>
      </a:lvl6pPr>
      <a:lvl7pPr marL="3452813" indent="-493713" algn="l" rtl="0" fontAlgn="base">
        <a:spcBef>
          <a:spcPts val="3800"/>
        </a:spcBef>
        <a:spcAft>
          <a:spcPct val="0"/>
        </a:spcAft>
        <a:buClr>
          <a:srgbClr val="FFFFFF"/>
        </a:buClr>
        <a:buSzPct val="171000"/>
        <a:buFont typeface="Gill Sans" charset="0"/>
        <a:buChar char="•"/>
        <a:defRPr sz="6800">
          <a:solidFill>
            <a:schemeClr val="tx1"/>
          </a:solidFill>
          <a:latin typeface="+mn-lt"/>
          <a:ea typeface="+mn-ea"/>
          <a:cs typeface="+mn-cs"/>
          <a:sym typeface="Gill Sans" charset="0"/>
        </a:defRPr>
      </a:lvl7pPr>
      <a:lvl8pPr marL="3910013" indent="-493713" algn="l" rtl="0" fontAlgn="base">
        <a:spcBef>
          <a:spcPts val="3800"/>
        </a:spcBef>
        <a:spcAft>
          <a:spcPct val="0"/>
        </a:spcAft>
        <a:buClr>
          <a:srgbClr val="FFFFFF"/>
        </a:buClr>
        <a:buSzPct val="171000"/>
        <a:buFont typeface="Gill Sans" charset="0"/>
        <a:buChar char="•"/>
        <a:defRPr sz="6800">
          <a:solidFill>
            <a:schemeClr val="tx1"/>
          </a:solidFill>
          <a:latin typeface="+mn-lt"/>
          <a:ea typeface="+mn-ea"/>
          <a:cs typeface="+mn-cs"/>
          <a:sym typeface="Gill Sans" charset="0"/>
        </a:defRPr>
      </a:lvl8pPr>
      <a:lvl9pPr marL="4367213" indent="-493713" algn="l" rtl="0" fontAlgn="base">
        <a:spcBef>
          <a:spcPts val="3800"/>
        </a:spcBef>
        <a:spcAft>
          <a:spcPct val="0"/>
        </a:spcAft>
        <a:buClr>
          <a:srgbClr val="FFFFFF"/>
        </a:buClr>
        <a:buSzPct val="171000"/>
        <a:buFont typeface="Gill Sans" charset="0"/>
        <a:buChar char="•"/>
        <a:defRPr sz="68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3" name="Rectangle 1"/>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Book Antiqua" charset="0"/>
              </a:rPr>
              <a:t>Click to edit Master title style</a:t>
            </a:r>
          </a:p>
        </p:txBody>
      </p:sp>
      <p:sp>
        <p:nvSpPr>
          <p:cNvPr id="13314" name="Rectangle 2"/>
          <p:cNvSpPr>
            <a:spLocks noGrp="1" noChangeArrowheads="1"/>
          </p:cNvSpPr>
          <p:nvPr>
            <p:ph type="body" idx="1"/>
          </p:nvPr>
        </p:nvSpPr>
        <p:spPr bwMode="auto">
          <a:xfrm>
            <a:off x="7772400" y="2768600"/>
            <a:ext cx="39624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Tree>
  </p:cSld>
  <p:clrMap bg1="dk2" tx1="lt1" bg2="dk1" tx2="lt2" accent1="accent1" accent2="accent2" accent3="accent3" accent4="accent4" accent5="accent5" accent6="accent6" hlink="hlink" folHlink="folHlink"/>
  <p:sldLayoutIdLst>
    <p:sldLayoutId id="2147483867" r:id="rId1"/>
    <p:sldLayoutId id="2147483868" r:id="rId2"/>
    <p:sldLayoutId id="2147483869" r:id="rId3"/>
    <p:sldLayoutId id="2147483870" r:id="rId4"/>
    <p:sldLayoutId id="2147483871" r:id="rId5"/>
    <p:sldLayoutId id="2147483872" r:id="rId6"/>
    <p:sldLayoutId id="2147483873" r:id="rId7"/>
    <p:sldLayoutId id="2147483874" r:id="rId8"/>
    <p:sldLayoutId id="2147483875" r:id="rId9"/>
    <p:sldLayoutId id="2147483876" r:id="rId10"/>
    <p:sldLayoutId id="2147483877" r:id="rId11"/>
  </p:sldLayoutIdLst>
  <p:transition xmlns:p14="http://schemas.microsoft.com/office/powerpoint/2010/main"/>
  <p:txStyles>
    <p:titleStyle>
      <a:lvl1pPr algn="ctr" rtl="0" fontAlgn="base">
        <a:spcBef>
          <a:spcPct val="0"/>
        </a:spcBef>
        <a:spcAft>
          <a:spcPct val="0"/>
        </a:spcAft>
        <a:defRPr sz="10200" b="1">
          <a:solidFill>
            <a:schemeClr val="tx1"/>
          </a:solidFill>
          <a:latin typeface="+mj-lt"/>
          <a:ea typeface="+mj-ea"/>
          <a:cs typeface="+mj-cs"/>
          <a:sym typeface="Book Antiqua" charset="0"/>
        </a:defRPr>
      </a:lvl1pPr>
      <a:lvl2pPr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2pPr>
      <a:lvl3pPr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3pPr>
      <a:lvl4pPr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4pPr>
      <a:lvl5pPr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5pPr>
      <a:lvl6pPr marL="457200"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6pPr>
      <a:lvl7pPr marL="914400"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7pPr>
      <a:lvl8pPr marL="1371600"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8pPr>
      <a:lvl9pPr marL="1828800"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9pPr>
    </p:titleStyle>
    <p:bodyStyle>
      <a:lvl1pPr marL="760413" indent="-493713" algn="l" rtl="0" fontAlgn="base">
        <a:spcBef>
          <a:spcPts val="3800"/>
        </a:spcBef>
        <a:spcAft>
          <a:spcPct val="0"/>
        </a:spcAft>
        <a:buClr>
          <a:srgbClr val="FFFFFF"/>
        </a:buClr>
        <a:buSzPct val="171000"/>
        <a:buFont typeface="Gill Sans" charset="0"/>
        <a:buChar char="•"/>
        <a:defRPr sz="6800">
          <a:solidFill>
            <a:schemeClr val="tx1"/>
          </a:solidFill>
          <a:latin typeface="+mn-lt"/>
          <a:ea typeface="+mn-ea"/>
          <a:cs typeface="+mn-cs"/>
          <a:sym typeface="Gill Sans" charset="0"/>
        </a:defRPr>
      </a:lvl1pPr>
      <a:lvl2pPr marL="1204913" indent="-493713" algn="l" rtl="0" fontAlgn="base">
        <a:spcBef>
          <a:spcPts val="3800"/>
        </a:spcBef>
        <a:spcAft>
          <a:spcPct val="0"/>
        </a:spcAft>
        <a:buClr>
          <a:srgbClr val="FFFFFF"/>
        </a:buClr>
        <a:buSzPct val="171000"/>
        <a:buFont typeface="Gill Sans" charset="0"/>
        <a:buChar char="•"/>
        <a:defRPr sz="6800">
          <a:solidFill>
            <a:schemeClr val="tx1"/>
          </a:solidFill>
          <a:latin typeface="+mn-lt"/>
          <a:ea typeface="+mn-ea"/>
          <a:cs typeface="+mn-cs"/>
          <a:sym typeface="Gill Sans" charset="0"/>
        </a:defRPr>
      </a:lvl2pPr>
      <a:lvl3pPr marL="1649413" indent="-493713" algn="l" rtl="0" fontAlgn="base">
        <a:spcBef>
          <a:spcPts val="3800"/>
        </a:spcBef>
        <a:spcAft>
          <a:spcPct val="0"/>
        </a:spcAft>
        <a:buClr>
          <a:srgbClr val="FFFFFF"/>
        </a:buClr>
        <a:buSzPct val="171000"/>
        <a:buFont typeface="Gill Sans" charset="0"/>
        <a:buChar char="•"/>
        <a:defRPr sz="6800">
          <a:solidFill>
            <a:schemeClr val="tx1"/>
          </a:solidFill>
          <a:latin typeface="+mn-lt"/>
          <a:ea typeface="+mn-ea"/>
          <a:cs typeface="+mn-cs"/>
          <a:sym typeface="Gill Sans" charset="0"/>
        </a:defRPr>
      </a:lvl3pPr>
      <a:lvl4pPr marL="2093913" indent="-493713" algn="l" rtl="0" fontAlgn="base">
        <a:spcBef>
          <a:spcPts val="3800"/>
        </a:spcBef>
        <a:spcAft>
          <a:spcPct val="0"/>
        </a:spcAft>
        <a:buClr>
          <a:srgbClr val="FFFFFF"/>
        </a:buClr>
        <a:buSzPct val="171000"/>
        <a:buFont typeface="Gill Sans" charset="0"/>
        <a:buChar char="•"/>
        <a:defRPr sz="6800">
          <a:solidFill>
            <a:schemeClr val="tx1"/>
          </a:solidFill>
          <a:latin typeface="+mn-lt"/>
          <a:ea typeface="+mn-ea"/>
          <a:cs typeface="+mn-cs"/>
          <a:sym typeface="Gill Sans" charset="0"/>
        </a:defRPr>
      </a:lvl4pPr>
      <a:lvl5pPr marL="2538413" indent="-493713" algn="l" rtl="0" fontAlgn="base">
        <a:spcBef>
          <a:spcPts val="3800"/>
        </a:spcBef>
        <a:spcAft>
          <a:spcPct val="0"/>
        </a:spcAft>
        <a:buClr>
          <a:srgbClr val="FFFFFF"/>
        </a:buClr>
        <a:buSzPct val="171000"/>
        <a:buFont typeface="Gill Sans" charset="0"/>
        <a:buChar char="•"/>
        <a:defRPr sz="6800">
          <a:solidFill>
            <a:schemeClr val="tx1"/>
          </a:solidFill>
          <a:latin typeface="+mn-lt"/>
          <a:ea typeface="+mn-ea"/>
          <a:cs typeface="+mn-cs"/>
          <a:sym typeface="Gill Sans" charset="0"/>
        </a:defRPr>
      </a:lvl5pPr>
      <a:lvl6pPr marL="2995613" indent="-493713" algn="l" rtl="0" fontAlgn="base">
        <a:spcBef>
          <a:spcPts val="3800"/>
        </a:spcBef>
        <a:spcAft>
          <a:spcPct val="0"/>
        </a:spcAft>
        <a:buClr>
          <a:srgbClr val="FFFFFF"/>
        </a:buClr>
        <a:buSzPct val="171000"/>
        <a:buFont typeface="Gill Sans" charset="0"/>
        <a:buChar char="•"/>
        <a:defRPr sz="6800">
          <a:solidFill>
            <a:schemeClr val="tx1"/>
          </a:solidFill>
          <a:latin typeface="+mn-lt"/>
          <a:ea typeface="+mn-ea"/>
          <a:cs typeface="+mn-cs"/>
          <a:sym typeface="Gill Sans" charset="0"/>
        </a:defRPr>
      </a:lvl6pPr>
      <a:lvl7pPr marL="3452813" indent="-493713" algn="l" rtl="0" fontAlgn="base">
        <a:spcBef>
          <a:spcPts val="3800"/>
        </a:spcBef>
        <a:spcAft>
          <a:spcPct val="0"/>
        </a:spcAft>
        <a:buClr>
          <a:srgbClr val="FFFFFF"/>
        </a:buClr>
        <a:buSzPct val="171000"/>
        <a:buFont typeface="Gill Sans" charset="0"/>
        <a:buChar char="•"/>
        <a:defRPr sz="6800">
          <a:solidFill>
            <a:schemeClr val="tx1"/>
          </a:solidFill>
          <a:latin typeface="+mn-lt"/>
          <a:ea typeface="+mn-ea"/>
          <a:cs typeface="+mn-cs"/>
          <a:sym typeface="Gill Sans" charset="0"/>
        </a:defRPr>
      </a:lvl7pPr>
      <a:lvl8pPr marL="3910013" indent="-493713" algn="l" rtl="0" fontAlgn="base">
        <a:spcBef>
          <a:spcPts val="3800"/>
        </a:spcBef>
        <a:spcAft>
          <a:spcPct val="0"/>
        </a:spcAft>
        <a:buClr>
          <a:srgbClr val="FFFFFF"/>
        </a:buClr>
        <a:buSzPct val="171000"/>
        <a:buFont typeface="Gill Sans" charset="0"/>
        <a:buChar char="•"/>
        <a:defRPr sz="6800">
          <a:solidFill>
            <a:schemeClr val="tx1"/>
          </a:solidFill>
          <a:latin typeface="+mn-lt"/>
          <a:ea typeface="+mn-ea"/>
          <a:cs typeface="+mn-cs"/>
          <a:sym typeface="Gill Sans" charset="0"/>
        </a:defRPr>
      </a:lvl8pPr>
      <a:lvl9pPr marL="4367213" indent="-493713" algn="l" rtl="0" fontAlgn="base">
        <a:spcBef>
          <a:spcPts val="3800"/>
        </a:spcBef>
        <a:spcAft>
          <a:spcPct val="0"/>
        </a:spcAft>
        <a:buClr>
          <a:srgbClr val="FFFFFF"/>
        </a:buClr>
        <a:buSzPct val="171000"/>
        <a:buFont typeface="Gill Sans" charset="0"/>
        <a:buChar char="•"/>
        <a:defRPr sz="68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7" name="Rectangle 1"/>
          <p:cNvSpPr>
            <a:spLocks noGrp="1" noChangeArrowheads="1"/>
          </p:cNvSpPr>
          <p:nvPr>
            <p:ph type="body" idx="1"/>
          </p:nvPr>
        </p:nvSpPr>
        <p:spPr bwMode="auto">
          <a:xfrm>
            <a:off x="1270000" y="2768600"/>
            <a:ext cx="50419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
        <p:nvSpPr>
          <p:cNvPr id="14338" name="Rectangle 2"/>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Book Antiqua" charset="0"/>
              </a:rPr>
              <a:t>Click to edit Master title style</a:t>
            </a:r>
          </a:p>
        </p:txBody>
      </p:sp>
      <p:pic>
        <p:nvPicPr>
          <p:cNvPr id="14339" name="Picture 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782300" y="6680200"/>
            <a:ext cx="217170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3878" r:id="rId1"/>
    <p:sldLayoutId id="2147483879" r:id="rId2"/>
    <p:sldLayoutId id="2147483880" r:id="rId3"/>
    <p:sldLayoutId id="2147483881" r:id="rId4"/>
    <p:sldLayoutId id="2147483882" r:id="rId5"/>
    <p:sldLayoutId id="2147483883" r:id="rId6"/>
    <p:sldLayoutId id="2147483884" r:id="rId7"/>
    <p:sldLayoutId id="2147483885" r:id="rId8"/>
    <p:sldLayoutId id="2147483886" r:id="rId9"/>
    <p:sldLayoutId id="2147483887" r:id="rId10"/>
    <p:sldLayoutId id="2147483888" r:id="rId11"/>
  </p:sldLayoutIdLst>
  <p:transition xmlns:p14="http://schemas.microsoft.com/office/powerpoint/2010/main"/>
  <p:txStyles>
    <p:titleStyle>
      <a:lvl1pPr algn="ctr" rtl="0" fontAlgn="base">
        <a:spcBef>
          <a:spcPct val="0"/>
        </a:spcBef>
        <a:spcAft>
          <a:spcPct val="0"/>
        </a:spcAft>
        <a:defRPr sz="10200" b="1">
          <a:solidFill>
            <a:schemeClr val="tx1"/>
          </a:solidFill>
          <a:latin typeface="+mj-lt"/>
          <a:ea typeface="+mj-ea"/>
          <a:cs typeface="+mj-cs"/>
          <a:sym typeface="Book Antiqua" charset="0"/>
        </a:defRPr>
      </a:lvl1pPr>
      <a:lvl2pPr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2pPr>
      <a:lvl3pPr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3pPr>
      <a:lvl4pPr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4pPr>
      <a:lvl5pPr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5pPr>
      <a:lvl6pPr marL="457200"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6pPr>
      <a:lvl7pPr marL="914400"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7pPr>
      <a:lvl8pPr marL="1371600"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8pPr>
      <a:lvl9pPr marL="1828800"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9pPr>
    </p:titleStyle>
    <p:bodyStyle>
      <a:lvl1pPr marL="760413" indent="-493713" algn="l" rtl="0" fontAlgn="base">
        <a:spcBef>
          <a:spcPts val="3800"/>
        </a:spcBef>
        <a:spcAft>
          <a:spcPct val="0"/>
        </a:spcAft>
        <a:buClr>
          <a:srgbClr val="FFFFFF"/>
        </a:buClr>
        <a:buSzPct val="171000"/>
        <a:buFont typeface="Gill Sans" charset="0"/>
        <a:buChar char="•"/>
        <a:defRPr sz="6800">
          <a:solidFill>
            <a:schemeClr val="tx1"/>
          </a:solidFill>
          <a:latin typeface="+mn-lt"/>
          <a:ea typeface="+mn-ea"/>
          <a:cs typeface="+mn-cs"/>
          <a:sym typeface="Gill Sans" charset="0"/>
        </a:defRPr>
      </a:lvl1pPr>
      <a:lvl2pPr marL="1204913" indent="-493713" algn="l" rtl="0" fontAlgn="base">
        <a:spcBef>
          <a:spcPts val="3800"/>
        </a:spcBef>
        <a:spcAft>
          <a:spcPct val="0"/>
        </a:spcAft>
        <a:buClr>
          <a:srgbClr val="FFFFFF"/>
        </a:buClr>
        <a:buSzPct val="171000"/>
        <a:buFont typeface="Gill Sans" charset="0"/>
        <a:buChar char="•"/>
        <a:defRPr sz="6800">
          <a:solidFill>
            <a:schemeClr val="tx1"/>
          </a:solidFill>
          <a:latin typeface="+mn-lt"/>
          <a:ea typeface="+mn-ea"/>
          <a:cs typeface="+mn-cs"/>
          <a:sym typeface="Gill Sans" charset="0"/>
        </a:defRPr>
      </a:lvl2pPr>
      <a:lvl3pPr marL="1649413" indent="-493713" algn="l" rtl="0" fontAlgn="base">
        <a:spcBef>
          <a:spcPts val="3800"/>
        </a:spcBef>
        <a:spcAft>
          <a:spcPct val="0"/>
        </a:spcAft>
        <a:buClr>
          <a:srgbClr val="FFFFFF"/>
        </a:buClr>
        <a:buSzPct val="171000"/>
        <a:buFont typeface="Gill Sans" charset="0"/>
        <a:buChar char="•"/>
        <a:defRPr sz="6800">
          <a:solidFill>
            <a:schemeClr val="tx1"/>
          </a:solidFill>
          <a:latin typeface="+mn-lt"/>
          <a:ea typeface="+mn-ea"/>
          <a:cs typeface="+mn-cs"/>
          <a:sym typeface="Gill Sans" charset="0"/>
        </a:defRPr>
      </a:lvl3pPr>
      <a:lvl4pPr marL="2093913" indent="-493713" algn="l" rtl="0" fontAlgn="base">
        <a:spcBef>
          <a:spcPts val="3800"/>
        </a:spcBef>
        <a:spcAft>
          <a:spcPct val="0"/>
        </a:spcAft>
        <a:buClr>
          <a:srgbClr val="FFFFFF"/>
        </a:buClr>
        <a:buSzPct val="171000"/>
        <a:buFont typeface="Gill Sans" charset="0"/>
        <a:buChar char="•"/>
        <a:defRPr sz="6800">
          <a:solidFill>
            <a:schemeClr val="tx1"/>
          </a:solidFill>
          <a:latin typeface="+mn-lt"/>
          <a:ea typeface="+mn-ea"/>
          <a:cs typeface="+mn-cs"/>
          <a:sym typeface="Gill Sans" charset="0"/>
        </a:defRPr>
      </a:lvl4pPr>
      <a:lvl5pPr marL="2538413" indent="-493713" algn="l" rtl="0" fontAlgn="base">
        <a:spcBef>
          <a:spcPts val="3800"/>
        </a:spcBef>
        <a:spcAft>
          <a:spcPct val="0"/>
        </a:spcAft>
        <a:buClr>
          <a:srgbClr val="FFFFFF"/>
        </a:buClr>
        <a:buSzPct val="171000"/>
        <a:buFont typeface="Gill Sans" charset="0"/>
        <a:buChar char="•"/>
        <a:defRPr sz="6800">
          <a:solidFill>
            <a:schemeClr val="tx1"/>
          </a:solidFill>
          <a:latin typeface="+mn-lt"/>
          <a:ea typeface="+mn-ea"/>
          <a:cs typeface="+mn-cs"/>
          <a:sym typeface="Gill Sans" charset="0"/>
        </a:defRPr>
      </a:lvl5pPr>
      <a:lvl6pPr marL="2995613" indent="-493713" algn="l" rtl="0" fontAlgn="base">
        <a:spcBef>
          <a:spcPts val="3800"/>
        </a:spcBef>
        <a:spcAft>
          <a:spcPct val="0"/>
        </a:spcAft>
        <a:buClr>
          <a:srgbClr val="FFFFFF"/>
        </a:buClr>
        <a:buSzPct val="171000"/>
        <a:buFont typeface="Gill Sans" charset="0"/>
        <a:buChar char="•"/>
        <a:defRPr sz="6800">
          <a:solidFill>
            <a:schemeClr val="tx1"/>
          </a:solidFill>
          <a:latin typeface="+mn-lt"/>
          <a:ea typeface="+mn-ea"/>
          <a:cs typeface="+mn-cs"/>
          <a:sym typeface="Gill Sans" charset="0"/>
        </a:defRPr>
      </a:lvl6pPr>
      <a:lvl7pPr marL="3452813" indent="-493713" algn="l" rtl="0" fontAlgn="base">
        <a:spcBef>
          <a:spcPts val="3800"/>
        </a:spcBef>
        <a:spcAft>
          <a:spcPct val="0"/>
        </a:spcAft>
        <a:buClr>
          <a:srgbClr val="FFFFFF"/>
        </a:buClr>
        <a:buSzPct val="171000"/>
        <a:buFont typeface="Gill Sans" charset="0"/>
        <a:buChar char="•"/>
        <a:defRPr sz="6800">
          <a:solidFill>
            <a:schemeClr val="tx1"/>
          </a:solidFill>
          <a:latin typeface="+mn-lt"/>
          <a:ea typeface="+mn-ea"/>
          <a:cs typeface="+mn-cs"/>
          <a:sym typeface="Gill Sans" charset="0"/>
        </a:defRPr>
      </a:lvl7pPr>
      <a:lvl8pPr marL="3910013" indent="-493713" algn="l" rtl="0" fontAlgn="base">
        <a:spcBef>
          <a:spcPts val="3800"/>
        </a:spcBef>
        <a:spcAft>
          <a:spcPct val="0"/>
        </a:spcAft>
        <a:buClr>
          <a:srgbClr val="FFFFFF"/>
        </a:buClr>
        <a:buSzPct val="171000"/>
        <a:buFont typeface="Gill Sans" charset="0"/>
        <a:buChar char="•"/>
        <a:defRPr sz="6800">
          <a:solidFill>
            <a:schemeClr val="tx1"/>
          </a:solidFill>
          <a:latin typeface="+mn-lt"/>
          <a:ea typeface="+mn-ea"/>
          <a:cs typeface="+mn-cs"/>
          <a:sym typeface="Gill Sans" charset="0"/>
        </a:defRPr>
      </a:lvl8pPr>
      <a:lvl9pPr marL="4367213" indent="-493713" algn="l" rtl="0" fontAlgn="base">
        <a:spcBef>
          <a:spcPts val="3800"/>
        </a:spcBef>
        <a:spcAft>
          <a:spcPct val="0"/>
        </a:spcAft>
        <a:buClr>
          <a:srgbClr val="FFFFFF"/>
        </a:buClr>
        <a:buSzPct val="171000"/>
        <a:buFont typeface="Gill Sans" charset="0"/>
        <a:buChar char="•"/>
        <a:defRPr sz="68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1" name="Rectangle 1"/>
          <p:cNvSpPr>
            <a:spLocks noGrp="1" noChangeArrowheads="1"/>
          </p:cNvSpPr>
          <p:nvPr>
            <p:ph type="title"/>
          </p:nvPr>
        </p:nvSpPr>
        <p:spPr bwMode="auto">
          <a:xfrm>
            <a:off x="1270000" y="1638300"/>
            <a:ext cx="10464800" cy="330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b" anchorCtr="0" compatLnSpc="1">
            <a:prstTxWarp prst="textNoShape">
              <a:avLst/>
            </a:prstTxWarp>
          </a:bodyPr>
          <a:lstStyle/>
          <a:p>
            <a:pPr lvl="0"/>
            <a:r>
              <a:rPr lang="en-US">
                <a:sym typeface="Gill Sans" charset="0"/>
              </a:rPr>
              <a:t>Click to edit Master title style</a:t>
            </a:r>
          </a:p>
        </p:txBody>
      </p:sp>
      <p:sp>
        <p:nvSpPr>
          <p:cNvPr id="15362" name="Rectangle 2"/>
          <p:cNvSpPr>
            <a:spLocks noGrp="1" noChangeArrowheads="1"/>
          </p:cNvSpPr>
          <p:nvPr>
            <p:ph type="body" idx="1"/>
          </p:nvPr>
        </p:nvSpPr>
        <p:spPr bwMode="auto">
          <a:xfrm>
            <a:off x="1270000" y="5029200"/>
            <a:ext cx="10464800" cy="113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pic>
        <p:nvPicPr>
          <p:cNvPr id="15363" name="Picture 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209800" y="6159500"/>
            <a:ext cx="8597900" cy="161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ransition xmlns:p14="http://schemas.microsoft.com/office/powerpoint/2010/main"/>
  <p:txStyles>
    <p:titleStyle>
      <a:lvl1pPr algn="ctr" rtl="0" fontAlgn="base">
        <a:spcBef>
          <a:spcPct val="0"/>
        </a:spcBef>
        <a:spcAft>
          <a:spcPct val="0"/>
        </a:spcAft>
        <a:defRPr sz="8200">
          <a:solidFill>
            <a:schemeClr val="tx1"/>
          </a:solidFill>
          <a:latin typeface="+mj-lt"/>
          <a:ea typeface="+mj-ea"/>
          <a:cs typeface="+mj-cs"/>
          <a:sym typeface="Gill Sans" charset="0"/>
        </a:defRPr>
      </a:lvl1pPr>
      <a:lvl2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9pPr>
    </p:titleStyle>
    <p:bodyStyle>
      <a:lvl1pPr algn="ctr" rtl="0" fontAlgn="base">
        <a:spcBef>
          <a:spcPct val="0"/>
        </a:spcBef>
        <a:spcAft>
          <a:spcPct val="0"/>
        </a:spcAft>
        <a:defRPr sz="3400">
          <a:solidFill>
            <a:schemeClr val="tx1"/>
          </a:solidFill>
          <a:latin typeface="+mn-lt"/>
          <a:ea typeface="+mn-ea"/>
          <a:cs typeface="+mn-cs"/>
          <a:sym typeface="Gill Sans" charset="0"/>
        </a:defRPr>
      </a:lvl1pPr>
      <a:lvl2pPr algn="ctr" rtl="0" fontAlgn="base">
        <a:spcBef>
          <a:spcPct val="0"/>
        </a:spcBef>
        <a:spcAft>
          <a:spcPct val="0"/>
        </a:spcAft>
        <a:defRPr sz="3400">
          <a:solidFill>
            <a:schemeClr val="tx1"/>
          </a:solidFill>
          <a:latin typeface="+mn-lt"/>
          <a:ea typeface="+mn-ea"/>
          <a:cs typeface="+mn-cs"/>
          <a:sym typeface="Gill Sans" charset="0"/>
        </a:defRPr>
      </a:lvl2pPr>
      <a:lvl3pPr algn="ctr" rtl="0" fontAlgn="base">
        <a:spcBef>
          <a:spcPct val="0"/>
        </a:spcBef>
        <a:spcAft>
          <a:spcPct val="0"/>
        </a:spcAft>
        <a:defRPr sz="3400">
          <a:solidFill>
            <a:schemeClr val="tx1"/>
          </a:solidFill>
          <a:latin typeface="+mn-lt"/>
          <a:ea typeface="+mn-ea"/>
          <a:cs typeface="+mn-cs"/>
          <a:sym typeface="Gill Sans" charset="0"/>
        </a:defRPr>
      </a:lvl3pPr>
      <a:lvl4pPr algn="ctr" rtl="0" fontAlgn="base">
        <a:spcBef>
          <a:spcPct val="0"/>
        </a:spcBef>
        <a:spcAft>
          <a:spcPct val="0"/>
        </a:spcAft>
        <a:defRPr sz="3400">
          <a:solidFill>
            <a:schemeClr val="tx1"/>
          </a:solidFill>
          <a:latin typeface="+mn-lt"/>
          <a:ea typeface="+mn-ea"/>
          <a:cs typeface="+mn-cs"/>
          <a:sym typeface="Gill Sans" charset="0"/>
        </a:defRPr>
      </a:lvl4pPr>
      <a:lvl5pPr algn="ctr" rtl="0" fontAlgn="base">
        <a:spcBef>
          <a:spcPct val="0"/>
        </a:spcBef>
        <a:spcAft>
          <a:spcPct val="0"/>
        </a:spcAft>
        <a:defRPr sz="3400">
          <a:solidFill>
            <a:schemeClr val="tx1"/>
          </a:solidFill>
          <a:latin typeface="+mn-lt"/>
          <a:ea typeface="+mn-ea"/>
          <a:cs typeface="+mn-cs"/>
          <a:sym typeface="Gill Sans" charset="0"/>
        </a:defRPr>
      </a:lvl5pPr>
      <a:lvl6pPr marL="457200" algn="ctr" rtl="0" fontAlgn="base">
        <a:spcBef>
          <a:spcPct val="0"/>
        </a:spcBef>
        <a:spcAft>
          <a:spcPct val="0"/>
        </a:spcAft>
        <a:defRPr sz="3400">
          <a:solidFill>
            <a:schemeClr val="tx1"/>
          </a:solidFill>
          <a:latin typeface="+mn-lt"/>
          <a:ea typeface="+mn-ea"/>
          <a:cs typeface="+mn-cs"/>
          <a:sym typeface="Gill Sans" charset="0"/>
        </a:defRPr>
      </a:lvl6pPr>
      <a:lvl7pPr marL="914400" algn="ctr" rtl="0" fontAlgn="base">
        <a:spcBef>
          <a:spcPct val="0"/>
        </a:spcBef>
        <a:spcAft>
          <a:spcPct val="0"/>
        </a:spcAft>
        <a:defRPr sz="3400">
          <a:solidFill>
            <a:schemeClr val="tx1"/>
          </a:solidFill>
          <a:latin typeface="+mn-lt"/>
          <a:ea typeface="+mn-ea"/>
          <a:cs typeface="+mn-cs"/>
          <a:sym typeface="Gill Sans" charset="0"/>
        </a:defRPr>
      </a:lvl7pPr>
      <a:lvl8pPr marL="1371600" algn="ctr" rtl="0" fontAlgn="base">
        <a:spcBef>
          <a:spcPct val="0"/>
        </a:spcBef>
        <a:spcAft>
          <a:spcPct val="0"/>
        </a:spcAft>
        <a:defRPr sz="3400">
          <a:solidFill>
            <a:schemeClr val="tx1"/>
          </a:solidFill>
          <a:latin typeface="+mn-lt"/>
          <a:ea typeface="+mn-ea"/>
          <a:cs typeface="+mn-cs"/>
          <a:sym typeface="Gill Sans" charset="0"/>
        </a:defRPr>
      </a:lvl8pPr>
      <a:lvl9pPr marL="1828800" algn="ctr" rtl="0" fontAlgn="base">
        <a:spcBef>
          <a:spcPct val="0"/>
        </a:spcBef>
        <a:spcAft>
          <a:spcPct val="0"/>
        </a:spcAft>
        <a:defRPr sz="34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5" name="Rectangle 1"/>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
        <p:nvSpPr>
          <p:cNvPr id="16386" name="Rectangle 2"/>
          <p:cNvSpPr>
            <a:spLocks noGrp="1" noChangeArrowheads="1"/>
          </p:cNvSpPr>
          <p:nvPr>
            <p:ph type="body" idx="1"/>
          </p:nvPr>
        </p:nvSpPr>
        <p:spPr bwMode="auto">
          <a:xfrm>
            <a:off x="1270000" y="2768600"/>
            <a:ext cx="104648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pic>
        <p:nvPicPr>
          <p:cNvPr id="16387" name="Picture 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201400" y="6865938"/>
            <a:ext cx="1401763" cy="139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3900" r:id="rId1"/>
    <p:sldLayoutId id="2147483901" r:id="rId2"/>
    <p:sldLayoutId id="2147483902" r:id="rId3"/>
    <p:sldLayoutId id="2147483903" r:id="rId4"/>
    <p:sldLayoutId id="2147483904" r:id="rId5"/>
    <p:sldLayoutId id="2147483905" r:id="rId6"/>
    <p:sldLayoutId id="2147483906" r:id="rId7"/>
    <p:sldLayoutId id="2147483907" r:id="rId8"/>
    <p:sldLayoutId id="2147483908" r:id="rId9"/>
    <p:sldLayoutId id="2147483909" r:id="rId10"/>
    <p:sldLayoutId id="2147483910" r:id="rId11"/>
  </p:sldLayoutIdLst>
  <p:transition xmlns:p14="http://schemas.microsoft.com/office/powerpoint/2010/main"/>
  <p:txStyles>
    <p:titleStyle>
      <a:lvl1pPr algn="ctr" rtl="0" fontAlgn="base">
        <a:spcBef>
          <a:spcPct val="0"/>
        </a:spcBef>
        <a:spcAft>
          <a:spcPct val="0"/>
        </a:spcAft>
        <a:defRPr sz="8200">
          <a:solidFill>
            <a:schemeClr val="tx1"/>
          </a:solidFill>
          <a:latin typeface="+mj-lt"/>
          <a:ea typeface="+mj-ea"/>
          <a:cs typeface="+mj-cs"/>
          <a:sym typeface="Gill Sans" charset="0"/>
        </a:defRPr>
      </a:lvl1pPr>
      <a:lvl2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9pPr>
    </p:titleStyle>
    <p:bodyStyle>
      <a:lvl1pPr marL="8382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1pPr>
      <a:lvl2pPr marL="12827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2pPr>
      <a:lvl3pPr marL="17272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3pPr>
      <a:lvl4pPr marL="21717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4pPr>
      <a:lvl5pPr marL="26162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5pPr>
      <a:lvl6pPr marL="30734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6pPr>
      <a:lvl7pPr marL="35306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7pPr>
      <a:lvl8pPr marL="39878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8pPr>
      <a:lvl9pPr marL="44450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09" name="Rectangle 1"/>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
        <p:nvSpPr>
          <p:cNvPr id="17410" name="Rectangle 2"/>
          <p:cNvSpPr>
            <a:spLocks noGrp="1" noChangeArrowheads="1"/>
          </p:cNvSpPr>
          <p:nvPr>
            <p:ph type="body" idx="1"/>
          </p:nvPr>
        </p:nvSpPr>
        <p:spPr bwMode="auto">
          <a:xfrm>
            <a:off x="1270000" y="2768600"/>
            <a:ext cx="104648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pic>
        <p:nvPicPr>
          <p:cNvPr id="17411" name="Picture 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226800" y="6916738"/>
            <a:ext cx="1401763" cy="139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3911" r:id="rId1"/>
    <p:sldLayoutId id="2147483912" r:id="rId2"/>
    <p:sldLayoutId id="2147483913" r:id="rId3"/>
    <p:sldLayoutId id="2147483914" r:id="rId4"/>
    <p:sldLayoutId id="2147483915" r:id="rId5"/>
    <p:sldLayoutId id="2147483916" r:id="rId6"/>
    <p:sldLayoutId id="2147483917" r:id="rId7"/>
    <p:sldLayoutId id="2147483918" r:id="rId8"/>
    <p:sldLayoutId id="2147483919" r:id="rId9"/>
    <p:sldLayoutId id="2147483920" r:id="rId10"/>
    <p:sldLayoutId id="2147483921" r:id="rId11"/>
  </p:sldLayoutIdLst>
  <p:transition xmlns:p14="http://schemas.microsoft.com/office/powerpoint/2010/main"/>
  <p:txStyles>
    <p:titleStyle>
      <a:lvl1pPr algn="ctr" rtl="0" fontAlgn="base">
        <a:spcBef>
          <a:spcPct val="0"/>
        </a:spcBef>
        <a:spcAft>
          <a:spcPct val="0"/>
        </a:spcAft>
        <a:defRPr sz="8200">
          <a:solidFill>
            <a:schemeClr val="tx1"/>
          </a:solidFill>
          <a:latin typeface="+mj-lt"/>
          <a:ea typeface="+mj-ea"/>
          <a:cs typeface="+mj-cs"/>
          <a:sym typeface="Gill Sans" charset="0"/>
        </a:defRPr>
      </a:lvl1pPr>
      <a:lvl2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9pPr>
    </p:titleStyle>
    <p:bodyStyle>
      <a:lvl1pPr marL="7604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1pPr>
      <a:lvl2pPr marL="12049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2pPr>
      <a:lvl3pPr marL="16494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3pPr>
      <a:lvl4pPr marL="20939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4pPr>
      <a:lvl5pPr marL="25384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5pPr>
      <a:lvl6pPr marL="29956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6pPr>
      <a:lvl7pPr marL="34528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7pPr>
      <a:lvl8pPr marL="39100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8pPr>
      <a:lvl9pPr marL="43672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3" name="Rectangle 1"/>
          <p:cNvSpPr>
            <a:spLocks noGrp="1" noChangeArrowheads="1"/>
          </p:cNvSpPr>
          <p:nvPr>
            <p:ph type="body" idx="1"/>
          </p:nvPr>
        </p:nvSpPr>
        <p:spPr bwMode="auto">
          <a:xfrm>
            <a:off x="1270000" y="1270000"/>
            <a:ext cx="10464800" cy="7226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Tree>
  </p:cSld>
  <p:clrMap bg1="dk2" tx1="lt1" bg2="dk1" tx2="lt2" accent1="accent1" accent2="accent2" accent3="accent3" accent4="accent4" accent5="accent5" accent6="accent6" hlink="hlink" folHlink="folHlink"/>
  <p:sldLayoutIdLst>
    <p:sldLayoutId id="2147483922" r:id="rId1"/>
    <p:sldLayoutId id="2147483923" r:id="rId2"/>
    <p:sldLayoutId id="2147483924" r:id="rId3"/>
    <p:sldLayoutId id="2147483925" r:id="rId4"/>
    <p:sldLayoutId id="2147483926" r:id="rId5"/>
    <p:sldLayoutId id="2147483927" r:id="rId6"/>
    <p:sldLayoutId id="2147483928" r:id="rId7"/>
    <p:sldLayoutId id="2147483929" r:id="rId8"/>
    <p:sldLayoutId id="2147483930" r:id="rId9"/>
    <p:sldLayoutId id="2147483931" r:id="rId10"/>
    <p:sldLayoutId id="2147483932" r:id="rId11"/>
  </p:sldLayoutIdLst>
  <p:transition xmlns:p14="http://schemas.microsoft.com/office/powerpoint/2010/main"/>
  <p:txStyles>
    <p:titleStyle>
      <a:lvl1pPr algn="ctr" rtl="0" fontAlgn="base">
        <a:spcBef>
          <a:spcPct val="0"/>
        </a:spcBef>
        <a:spcAft>
          <a:spcPct val="0"/>
        </a:spcAft>
        <a:defRPr sz="8200">
          <a:solidFill>
            <a:schemeClr val="tx1"/>
          </a:solidFill>
          <a:latin typeface="+mj-lt"/>
          <a:ea typeface="+mj-ea"/>
          <a:cs typeface="+mj-cs"/>
          <a:sym typeface="Gill Sans" charset="0"/>
        </a:defRPr>
      </a:lvl1pPr>
      <a:lvl2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9pPr>
    </p:titleStyle>
    <p:bodyStyle>
      <a:lvl1pPr marL="838200" indent="-571500" algn="l" rtl="0" fontAlgn="base">
        <a:spcBef>
          <a:spcPts val="4800"/>
        </a:spcBef>
        <a:spcAft>
          <a:spcPct val="0"/>
        </a:spcAft>
        <a:buSzPct val="171000"/>
        <a:buFont typeface="Gill Sans" charset="0"/>
        <a:buChar char="•"/>
        <a:defRPr sz="4000">
          <a:solidFill>
            <a:schemeClr val="tx1"/>
          </a:solidFill>
          <a:latin typeface="+mn-lt"/>
          <a:ea typeface="+mn-ea"/>
          <a:cs typeface="+mn-cs"/>
          <a:sym typeface="Gill Sans" charset="0"/>
        </a:defRPr>
      </a:lvl1pPr>
      <a:lvl2pPr marL="1282700" indent="-571500" algn="l" rtl="0" fontAlgn="base">
        <a:spcBef>
          <a:spcPts val="4800"/>
        </a:spcBef>
        <a:spcAft>
          <a:spcPct val="0"/>
        </a:spcAft>
        <a:buSzPct val="171000"/>
        <a:buFont typeface="Gill Sans" charset="0"/>
        <a:buChar char="•"/>
        <a:defRPr sz="4000">
          <a:solidFill>
            <a:schemeClr val="tx1"/>
          </a:solidFill>
          <a:latin typeface="+mn-lt"/>
          <a:ea typeface="+mn-ea"/>
          <a:cs typeface="+mn-cs"/>
          <a:sym typeface="Gill Sans" charset="0"/>
        </a:defRPr>
      </a:lvl2pPr>
      <a:lvl3pPr marL="1727200" indent="-571500" algn="l" rtl="0" fontAlgn="base">
        <a:spcBef>
          <a:spcPts val="4800"/>
        </a:spcBef>
        <a:spcAft>
          <a:spcPct val="0"/>
        </a:spcAft>
        <a:buSzPct val="171000"/>
        <a:buFont typeface="Gill Sans" charset="0"/>
        <a:buChar char="•"/>
        <a:defRPr sz="4000">
          <a:solidFill>
            <a:schemeClr val="tx1"/>
          </a:solidFill>
          <a:latin typeface="+mn-lt"/>
          <a:ea typeface="+mn-ea"/>
          <a:cs typeface="+mn-cs"/>
          <a:sym typeface="Gill Sans" charset="0"/>
        </a:defRPr>
      </a:lvl3pPr>
      <a:lvl4pPr marL="2171700" indent="-571500" algn="l" rtl="0" fontAlgn="base">
        <a:spcBef>
          <a:spcPts val="4800"/>
        </a:spcBef>
        <a:spcAft>
          <a:spcPct val="0"/>
        </a:spcAft>
        <a:buSzPct val="171000"/>
        <a:buFont typeface="Gill Sans" charset="0"/>
        <a:buChar char="•"/>
        <a:defRPr sz="4000">
          <a:solidFill>
            <a:schemeClr val="tx1"/>
          </a:solidFill>
          <a:latin typeface="+mn-lt"/>
          <a:ea typeface="+mn-ea"/>
          <a:cs typeface="+mn-cs"/>
          <a:sym typeface="Gill Sans" charset="0"/>
        </a:defRPr>
      </a:lvl4pPr>
      <a:lvl5pPr marL="2616200" indent="-571500" algn="l" rtl="0" fontAlgn="base">
        <a:spcBef>
          <a:spcPts val="4800"/>
        </a:spcBef>
        <a:spcAft>
          <a:spcPct val="0"/>
        </a:spcAft>
        <a:buSzPct val="171000"/>
        <a:buFont typeface="Gill Sans" charset="0"/>
        <a:buChar char="•"/>
        <a:defRPr sz="4000">
          <a:solidFill>
            <a:schemeClr val="tx1"/>
          </a:solidFill>
          <a:latin typeface="+mn-lt"/>
          <a:ea typeface="+mn-ea"/>
          <a:cs typeface="+mn-cs"/>
          <a:sym typeface="Gill Sans" charset="0"/>
        </a:defRPr>
      </a:lvl5pPr>
      <a:lvl6pPr marL="3073400" indent="-571500" algn="l" rtl="0" fontAlgn="base">
        <a:spcBef>
          <a:spcPts val="4800"/>
        </a:spcBef>
        <a:spcAft>
          <a:spcPct val="0"/>
        </a:spcAft>
        <a:buSzPct val="171000"/>
        <a:buFont typeface="Gill Sans" charset="0"/>
        <a:buChar char="•"/>
        <a:defRPr sz="4000">
          <a:solidFill>
            <a:schemeClr val="tx1"/>
          </a:solidFill>
          <a:latin typeface="+mn-lt"/>
          <a:ea typeface="+mn-ea"/>
          <a:cs typeface="+mn-cs"/>
          <a:sym typeface="Gill Sans" charset="0"/>
        </a:defRPr>
      </a:lvl6pPr>
      <a:lvl7pPr marL="3530600" indent="-571500" algn="l" rtl="0" fontAlgn="base">
        <a:spcBef>
          <a:spcPts val="4800"/>
        </a:spcBef>
        <a:spcAft>
          <a:spcPct val="0"/>
        </a:spcAft>
        <a:buSzPct val="171000"/>
        <a:buFont typeface="Gill Sans" charset="0"/>
        <a:buChar char="•"/>
        <a:defRPr sz="4000">
          <a:solidFill>
            <a:schemeClr val="tx1"/>
          </a:solidFill>
          <a:latin typeface="+mn-lt"/>
          <a:ea typeface="+mn-ea"/>
          <a:cs typeface="+mn-cs"/>
          <a:sym typeface="Gill Sans" charset="0"/>
        </a:defRPr>
      </a:lvl7pPr>
      <a:lvl8pPr marL="3987800" indent="-571500" algn="l" rtl="0" fontAlgn="base">
        <a:spcBef>
          <a:spcPts val="4800"/>
        </a:spcBef>
        <a:spcAft>
          <a:spcPct val="0"/>
        </a:spcAft>
        <a:buSzPct val="171000"/>
        <a:buFont typeface="Gill Sans" charset="0"/>
        <a:buChar char="•"/>
        <a:defRPr sz="4000">
          <a:solidFill>
            <a:schemeClr val="tx1"/>
          </a:solidFill>
          <a:latin typeface="+mn-lt"/>
          <a:ea typeface="+mn-ea"/>
          <a:cs typeface="+mn-cs"/>
          <a:sym typeface="Gill Sans" charset="0"/>
        </a:defRPr>
      </a:lvl8pPr>
      <a:lvl9pPr marL="4445000" indent="-571500" algn="l" rtl="0" fontAlgn="base">
        <a:spcBef>
          <a:spcPts val="4800"/>
        </a:spcBef>
        <a:spcAft>
          <a:spcPct val="0"/>
        </a:spcAft>
        <a:buSzPct val="171000"/>
        <a:buFont typeface="Gill Sans" charset="0"/>
        <a:buChar char="•"/>
        <a:defRPr sz="40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7" name="Rectangle 1"/>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Tree>
  </p:cSld>
  <p:clrMap bg1="dk2" tx1="lt1" bg2="dk1" tx2="lt2" accent1="accent1" accent2="accent2" accent3="accent3" accent4="accent4" accent5="accent5" accent6="accent6" hlink="hlink" folHlink="folHlink"/>
  <p:sldLayoutIdLst>
    <p:sldLayoutId id="2147483933" r:id="rId1"/>
    <p:sldLayoutId id="2147483934" r:id="rId2"/>
    <p:sldLayoutId id="2147483935" r:id="rId3"/>
    <p:sldLayoutId id="2147483936" r:id="rId4"/>
    <p:sldLayoutId id="2147483937" r:id="rId5"/>
    <p:sldLayoutId id="2147483938" r:id="rId6"/>
    <p:sldLayoutId id="2147483939" r:id="rId7"/>
    <p:sldLayoutId id="2147483940" r:id="rId8"/>
    <p:sldLayoutId id="2147483941" r:id="rId9"/>
    <p:sldLayoutId id="2147483942" r:id="rId10"/>
    <p:sldLayoutId id="2147483943" r:id="rId11"/>
  </p:sldLayoutIdLst>
  <p:transition xmlns:p14="http://schemas.microsoft.com/office/powerpoint/2010/main"/>
  <p:txStyles>
    <p:titleStyle>
      <a:lvl1pPr algn="ctr" rtl="0" fontAlgn="base">
        <a:spcBef>
          <a:spcPct val="0"/>
        </a:spcBef>
        <a:spcAft>
          <a:spcPct val="0"/>
        </a:spcAft>
        <a:defRPr sz="8200">
          <a:solidFill>
            <a:schemeClr val="tx1"/>
          </a:solidFill>
          <a:latin typeface="+mj-lt"/>
          <a:ea typeface="+mj-ea"/>
          <a:cs typeface="+mj-cs"/>
          <a:sym typeface="Gill Sans" charset="0"/>
        </a:defRPr>
      </a:lvl1pPr>
      <a:lvl2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9pPr>
    </p:titleStyle>
    <p:bodyStyle>
      <a:lvl1pPr marL="8890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1pPr>
      <a:lvl2pPr marL="13335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2pPr>
      <a:lvl3pPr marL="17780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3pPr>
      <a:lvl4pPr marL="22225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4pPr>
      <a:lvl5pPr marL="26670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5pPr>
      <a:lvl6pPr marL="31242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6pPr>
      <a:lvl7pPr marL="35814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7pPr>
      <a:lvl8pPr marL="40386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8pPr>
      <a:lvl9pPr marL="44958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1270000" y="1638300"/>
            <a:ext cx="10464800" cy="330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b" anchorCtr="0" compatLnSpc="1">
            <a:prstTxWarp prst="textNoShape">
              <a:avLst/>
            </a:prstTxWarp>
          </a:bodyPr>
          <a:lstStyle/>
          <a:p>
            <a:pPr lvl="0"/>
            <a:r>
              <a:rPr lang="en-US">
                <a:sym typeface="Gill Sans" charset="0"/>
              </a:rPr>
              <a:t>Click to edit Master title style</a:t>
            </a:r>
          </a:p>
        </p:txBody>
      </p:sp>
      <p:sp>
        <p:nvSpPr>
          <p:cNvPr id="2050" name="Rectangle 2"/>
          <p:cNvSpPr>
            <a:spLocks noGrp="1" noChangeArrowheads="1"/>
          </p:cNvSpPr>
          <p:nvPr>
            <p:ph type="body" idx="1"/>
          </p:nvPr>
        </p:nvSpPr>
        <p:spPr bwMode="auto">
          <a:xfrm>
            <a:off x="1270000" y="5029200"/>
            <a:ext cx="10464800" cy="113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Tree>
  </p:cSld>
  <p:clrMap bg1="dk2" tx1="lt1" bg2="dk1" tx2="lt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Lst>
  <p:transition xmlns:p14="http://schemas.microsoft.com/office/powerpoint/2010/main"/>
  <p:txStyles>
    <p:titleStyle>
      <a:lvl1pPr algn="ctr" rtl="0" fontAlgn="base">
        <a:spcBef>
          <a:spcPct val="0"/>
        </a:spcBef>
        <a:spcAft>
          <a:spcPct val="0"/>
        </a:spcAft>
        <a:defRPr sz="8400">
          <a:solidFill>
            <a:schemeClr val="tx1"/>
          </a:solidFill>
          <a:latin typeface="+mj-lt"/>
          <a:ea typeface="+mj-ea"/>
          <a:cs typeface="+mj-cs"/>
          <a:sym typeface="Gill Sans" charset="0"/>
        </a:defRPr>
      </a:lvl1pPr>
      <a:lvl2pPr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algn="ctr" rtl="0" fontAlgn="base">
        <a:spcBef>
          <a:spcPct val="0"/>
        </a:spcBef>
        <a:spcAft>
          <a:spcPct val="0"/>
        </a:spcAft>
        <a:defRPr sz="3600">
          <a:solidFill>
            <a:schemeClr val="tx1"/>
          </a:solidFill>
          <a:latin typeface="+mn-lt"/>
          <a:ea typeface="+mn-ea"/>
          <a:cs typeface="+mn-cs"/>
          <a:sym typeface="Gill Sans" charset="0"/>
        </a:defRPr>
      </a:lvl1pPr>
      <a:lvl2pPr algn="ctr" rtl="0" fontAlgn="base">
        <a:spcBef>
          <a:spcPct val="0"/>
        </a:spcBef>
        <a:spcAft>
          <a:spcPct val="0"/>
        </a:spcAft>
        <a:defRPr sz="3600">
          <a:solidFill>
            <a:schemeClr val="tx1"/>
          </a:solidFill>
          <a:latin typeface="+mn-lt"/>
          <a:ea typeface="+mn-ea"/>
          <a:cs typeface="+mn-cs"/>
          <a:sym typeface="Gill Sans" charset="0"/>
        </a:defRPr>
      </a:lvl2pPr>
      <a:lvl3pPr algn="ctr" rtl="0" fontAlgn="base">
        <a:spcBef>
          <a:spcPct val="0"/>
        </a:spcBef>
        <a:spcAft>
          <a:spcPct val="0"/>
        </a:spcAft>
        <a:defRPr sz="3600">
          <a:solidFill>
            <a:schemeClr val="tx1"/>
          </a:solidFill>
          <a:latin typeface="+mn-lt"/>
          <a:ea typeface="+mn-ea"/>
          <a:cs typeface="+mn-cs"/>
          <a:sym typeface="Gill Sans" charset="0"/>
        </a:defRPr>
      </a:lvl3pPr>
      <a:lvl4pPr algn="ctr" rtl="0" fontAlgn="base">
        <a:spcBef>
          <a:spcPct val="0"/>
        </a:spcBef>
        <a:spcAft>
          <a:spcPct val="0"/>
        </a:spcAft>
        <a:defRPr sz="3600">
          <a:solidFill>
            <a:schemeClr val="tx1"/>
          </a:solidFill>
          <a:latin typeface="+mn-lt"/>
          <a:ea typeface="+mn-ea"/>
          <a:cs typeface="+mn-cs"/>
          <a:sym typeface="Gill Sans" charset="0"/>
        </a:defRPr>
      </a:lvl4pPr>
      <a:lvl5pPr algn="ctr" rtl="0" fontAlgn="base">
        <a:spcBef>
          <a:spcPct val="0"/>
        </a:spcBef>
        <a:spcAft>
          <a:spcPct val="0"/>
        </a:spcAft>
        <a:defRPr sz="3600">
          <a:solidFill>
            <a:schemeClr val="tx1"/>
          </a:solidFill>
          <a:latin typeface="+mn-lt"/>
          <a:ea typeface="+mn-ea"/>
          <a:cs typeface="+mn-cs"/>
          <a:sym typeface="Gill Sans" charset="0"/>
        </a:defRPr>
      </a:lvl5pPr>
      <a:lvl6pPr marL="457200" algn="ctr" rtl="0" fontAlgn="base">
        <a:spcBef>
          <a:spcPct val="0"/>
        </a:spcBef>
        <a:spcAft>
          <a:spcPct val="0"/>
        </a:spcAft>
        <a:defRPr sz="3600">
          <a:solidFill>
            <a:schemeClr val="tx1"/>
          </a:solidFill>
          <a:latin typeface="+mn-lt"/>
          <a:ea typeface="+mn-ea"/>
          <a:cs typeface="+mn-cs"/>
          <a:sym typeface="Gill Sans" charset="0"/>
        </a:defRPr>
      </a:lvl6pPr>
      <a:lvl7pPr marL="914400" algn="ctr" rtl="0" fontAlgn="base">
        <a:spcBef>
          <a:spcPct val="0"/>
        </a:spcBef>
        <a:spcAft>
          <a:spcPct val="0"/>
        </a:spcAft>
        <a:defRPr sz="3600">
          <a:solidFill>
            <a:schemeClr val="tx1"/>
          </a:solidFill>
          <a:latin typeface="+mn-lt"/>
          <a:ea typeface="+mn-ea"/>
          <a:cs typeface="+mn-cs"/>
          <a:sym typeface="Gill Sans" charset="0"/>
        </a:defRPr>
      </a:lvl7pPr>
      <a:lvl8pPr marL="1371600" algn="ctr" rtl="0" fontAlgn="base">
        <a:spcBef>
          <a:spcPct val="0"/>
        </a:spcBef>
        <a:spcAft>
          <a:spcPct val="0"/>
        </a:spcAft>
        <a:defRPr sz="3600">
          <a:solidFill>
            <a:schemeClr val="tx1"/>
          </a:solidFill>
          <a:latin typeface="+mn-lt"/>
          <a:ea typeface="+mn-ea"/>
          <a:cs typeface="+mn-cs"/>
          <a:sym typeface="Gill Sans" charset="0"/>
        </a:defRPr>
      </a:lvl8pPr>
      <a:lvl9pPr marL="1828800" algn="ctr" rtl="0" fontAlgn="base">
        <a:spcBef>
          <a:spcPct val="0"/>
        </a:spcBef>
        <a:spcAft>
          <a:spcPct val="0"/>
        </a:spcAft>
        <a:defRPr sz="36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1" name="Rectangle 1"/>
          <p:cNvSpPr>
            <a:spLocks noGrp="1" noChangeArrowheads="1"/>
          </p:cNvSpPr>
          <p:nvPr>
            <p:ph type="title"/>
          </p:nvPr>
        </p:nvSpPr>
        <p:spPr bwMode="auto">
          <a:xfrm>
            <a:off x="1270000" y="2971800"/>
            <a:ext cx="10464800" cy="3810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Tree>
  </p:cSld>
  <p:clrMap bg1="dk2" tx1="lt1" bg2="dk1" tx2="lt2" accent1="accent1" accent2="accent2" accent3="accent3" accent4="accent4" accent5="accent5" accent6="accent6" hlink="hlink" folHlink="folHlink"/>
  <p:sldLayoutIdLst>
    <p:sldLayoutId id="2147483944" r:id="rId1"/>
    <p:sldLayoutId id="2147483945" r:id="rId2"/>
    <p:sldLayoutId id="2147483946" r:id="rId3"/>
    <p:sldLayoutId id="2147483947" r:id="rId4"/>
    <p:sldLayoutId id="2147483948" r:id="rId5"/>
    <p:sldLayoutId id="2147483949" r:id="rId6"/>
    <p:sldLayoutId id="2147483950" r:id="rId7"/>
    <p:sldLayoutId id="2147483951" r:id="rId8"/>
    <p:sldLayoutId id="2147483952" r:id="rId9"/>
    <p:sldLayoutId id="2147483953" r:id="rId10"/>
    <p:sldLayoutId id="2147483954" r:id="rId11"/>
  </p:sldLayoutIdLst>
  <p:transition xmlns:p14="http://schemas.microsoft.com/office/powerpoint/2010/main"/>
  <p:txStyles>
    <p:titleStyle>
      <a:lvl1pPr algn="ctr" rtl="0" fontAlgn="base">
        <a:spcBef>
          <a:spcPct val="0"/>
        </a:spcBef>
        <a:spcAft>
          <a:spcPct val="0"/>
        </a:spcAft>
        <a:defRPr sz="8200">
          <a:solidFill>
            <a:schemeClr val="tx1"/>
          </a:solidFill>
          <a:latin typeface="+mj-lt"/>
          <a:ea typeface="+mj-ea"/>
          <a:cs typeface="+mj-cs"/>
          <a:sym typeface="Gill Sans" charset="0"/>
        </a:defRPr>
      </a:lvl1pPr>
      <a:lvl2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9pPr>
    </p:titleStyle>
    <p:bodyStyle>
      <a:lvl1pPr algn="ctr" rtl="0" fontAlgn="base">
        <a:spcBef>
          <a:spcPct val="0"/>
        </a:spcBef>
        <a:spcAft>
          <a:spcPct val="0"/>
        </a:spcAft>
        <a:defRPr sz="3400">
          <a:solidFill>
            <a:schemeClr val="tx1"/>
          </a:solidFill>
          <a:latin typeface="+mn-lt"/>
          <a:ea typeface="+mn-ea"/>
          <a:cs typeface="+mn-cs"/>
          <a:sym typeface="Gill Sans" charset="0"/>
        </a:defRPr>
      </a:lvl1pPr>
      <a:lvl2pPr algn="ctr" rtl="0" fontAlgn="base">
        <a:spcBef>
          <a:spcPct val="0"/>
        </a:spcBef>
        <a:spcAft>
          <a:spcPct val="0"/>
        </a:spcAft>
        <a:defRPr sz="3400">
          <a:solidFill>
            <a:schemeClr val="tx1"/>
          </a:solidFill>
          <a:latin typeface="+mn-lt"/>
          <a:ea typeface="+mn-ea"/>
          <a:cs typeface="+mn-cs"/>
          <a:sym typeface="Gill Sans" charset="0"/>
        </a:defRPr>
      </a:lvl2pPr>
      <a:lvl3pPr algn="ctr" rtl="0" fontAlgn="base">
        <a:spcBef>
          <a:spcPct val="0"/>
        </a:spcBef>
        <a:spcAft>
          <a:spcPct val="0"/>
        </a:spcAft>
        <a:defRPr sz="3400">
          <a:solidFill>
            <a:schemeClr val="tx1"/>
          </a:solidFill>
          <a:latin typeface="+mn-lt"/>
          <a:ea typeface="+mn-ea"/>
          <a:cs typeface="+mn-cs"/>
          <a:sym typeface="Gill Sans" charset="0"/>
        </a:defRPr>
      </a:lvl3pPr>
      <a:lvl4pPr algn="ctr" rtl="0" fontAlgn="base">
        <a:spcBef>
          <a:spcPct val="0"/>
        </a:spcBef>
        <a:spcAft>
          <a:spcPct val="0"/>
        </a:spcAft>
        <a:defRPr sz="3400">
          <a:solidFill>
            <a:schemeClr val="tx1"/>
          </a:solidFill>
          <a:latin typeface="+mn-lt"/>
          <a:ea typeface="+mn-ea"/>
          <a:cs typeface="+mn-cs"/>
          <a:sym typeface="Gill Sans" charset="0"/>
        </a:defRPr>
      </a:lvl4pPr>
      <a:lvl5pPr algn="ctr" rtl="0" fontAlgn="base">
        <a:spcBef>
          <a:spcPct val="0"/>
        </a:spcBef>
        <a:spcAft>
          <a:spcPct val="0"/>
        </a:spcAft>
        <a:defRPr sz="3400">
          <a:solidFill>
            <a:schemeClr val="tx1"/>
          </a:solidFill>
          <a:latin typeface="+mn-lt"/>
          <a:ea typeface="+mn-ea"/>
          <a:cs typeface="+mn-cs"/>
          <a:sym typeface="Gill Sans" charset="0"/>
        </a:defRPr>
      </a:lvl5pPr>
      <a:lvl6pPr marL="457200" algn="ctr" rtl="0" fontAlgn="base">
        <a:spcBef>
          <a:spcPct val="0"/>
        </a:spcBef>
        <a:spcAft>
          <a:spcPct val="0"/>
        </a:spcAft>
        <a:defRPr sz="3400">
          <a:solidFill>
            <a:schemeClr val="tx1"/>
          </a:solidFill>
          <a:latin typeface="+mn-lt"/>
          <a:ea typeface="+mn-ea"/>
          <a:cs typeface="+mn-cs"/>
          <a:sym typeface="Gill Sans" charset="0"/>
        </a:defRPr>
      </a:lvl6pPr>
      <a:lvl7pPr marL="914400" algn="ctr" rtl="0" fontAlgn="base">
        <a:spcBef>
          <a:spcPct val="0"/>
        </a:spcBef>
        <a:spcAft>
          <a:spcPct val="0"/>
        </a:spcAft>
        <a:defRPr sz="3400">
          <a:solidFill>
            <a:schemeClr val="tx1"/>
          </a:solidFill>
          <a:latin typeface="+mn-lt"/>
          <a:ea typeface="+mn-ea"/>
          <a:cs typeface="+mn-cs"/>
          <a:sym typeface="Gill Sans" charset="0"/>
        </a:defRPr>
      </a:lvl7pPr>
      <a:lvl8pPr marL="1371600" algn="ctr" rtl="0" fontAlgn="base">
        <a:spcBef>
          <a:spcPct val="0"/>
        </a:spcBef>
        <a:spcAft>
          <a:spcPct val="0"/>
        </a:spcAft>
        <a:defRPr sz="3400">
          <a:solidFill>
            <a:schemeClr val="tx1"/>
          </a:solidFill>
          <a:latin typeface="+mn-lt"/>
          <a:ea typeface="+mn-ea"/>
          <a:cs typeface="+mn-cs"/>
          <a:sym typeface="Gill Sans" charset="0"/>
        </a:defRPr>
      </a:lvl8pPr>
      <a:lvl9pPr marL="1828800" algn="ctr" rtl="0" fontAlgn="base">
        <a:spcBef>
          <a:spcPct val="0"/>
        </a:spcBef>
        <a:spcAft>
          <a:spcPct val="0"/>
        </a:spcAft>
        <a:defRPr sz="34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5" name="Rectangle 1"/>
          <p:cNvSpPr>
            <a:spLocks noGrp="1" noChangeArrowheads="1"/>
          </p:cNvSpPr>
          <p:nvPr>
            <p:ph type="title"/>
          </p:nvPr>
        </p:nvSpPr>
        <p:spPr bwMode="auto">
          <a:xfrm>
            <a:off x="1270000" y="7366000"/>
            <a:ext cx="10464800" cy="170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Tree>
  </p:cSld>
  <p:clrMap bg1="dk2" tx1="lt1" bg2="dk1" tx2="lt2" accent1="accent1" accent2="accent2" accent3="accent3" accent4="accent4" accent5="accent5" accent6="accent6" hlink="hlink" folHlink="folHlink"/>
  <p:sldLayoutIdLst>
    <p:sldLayoutId id="2147483955" r:id="rId1"/>
    <p:sldLayoutId id="2147483956" r:id="rId2"/>
    <p:sldLayoutId id="2147483957" r:id="rId3"/>
    <p:sldLayoutId id="2147483958" r:id="rId4"/>
    <p:sldLayoutId id="2147483959" r:id="rId5"/>
    <p:sldLayoutId id="2147483960" r:id="rId6"/>
    <p:sldLayoutId id="2147483961" r:id="rId7"/>
    <p:sldLayoutId id="2147483962" r:id="rId8"/>
    <p:sldLayoutId id="2147483963" r:id="rId9"/>
    <p:sldLayoutId id="2147483964" r:id="rId10"/>
    <p:sldLayoutId id="2147483965" r:id="rId11"/>
  </p:sldLayoutIdLst>
  <p:transition xmlns:p14="http://schemas.microsoft.com/office/powerpoint/2010/main"/>
  <p:txStyles>
    <p:titleStyle>
      <a:lvl1pPr algn="ctr" rtl="0" fontAlgn="base">
        <a:spcBef>
          <a:spcPct val="0"/>
        </a:spcBef>
        <a:spcAft>
          <a:spcPct val="0"/>
        </a:spcAft>
        <a:defRPr sz="8200">
          <a:solidFill>
            <a:schemeClr val="tx1"/>
          </a:solidFill>
          <a:latin typeface="+mj-lt"/>
          <a:ea typeface="+mj-ea"/>
          <a:cs typeface="+mj-cs"/>
          <a:sym typeface="Gill Sans" charset="0"/>
        </a:defRPr>
      </a:lvl1pPr>
      <a:lvl2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9pPr>
    </p:titleStyle>
    <p:bodyStyle>
      <a:lvl1pPr algn="ctr" rtl="0" fontAlgn="base">
        <a:spcBef>
          <a:spcPct val="0"/>
        </a:spcBef>
        <a:spcAft>
          <a:spcPct val="0"/>
        </a:spcAft>
        <a:defRPr sz="3400">
          <a:solidFill>
            <a:schemeClr val="tx1"/>
          </a:solidFill>
          <a:latin typeface="+mn-lt"/>
          <a:ea typeface="+mn-ea"/>
          <a:cs typeface="+mn-cs"/>
          <a:sym typeface="Gill Sans" charset="0"/>
        </a:defRPr>
      </a:lvl1pPr>
      <a:lvl2pPr algn="ctr" rtl="0" fontAlgn="base">
        <a:spcBef>
          <a:spcPct val="0"/>
        </a:spcBef>
        <a:spcAft>
          <a:spcPct val="0"/>
        </a:spcAft>
        <a:defRPr sz="3400">
          <a:solidFill>
            <a:schemeClr val="tx1"/>
          </a:solidFill>
          <a:latin typeface="+mn-lt"/>
          <a:ea typeface="+mn-ea"/>
          <a:cs typeface="+mn-cs"/>
          <a:sym typeface="Gill Sans" charset="0"/>
        </a:defRPr>
      </a:lvl2pPr>
      <a:lvl3pPr algn="ctr" rtl="0" fontAlgn="base">
        <a:spcBef>
          <a:spcPct val="0"/>
        </a:spcBef>
        <a:spcAft>
          <a:spcPct val="0"/>
        </a:spcAft>
        <a:defRPr sz="3400">
          <a:solidFill>
            <a:schemeClr val="tx1"/>
          </a:solidFill>
          <a:latin typeface="+mn-lt"/>
          <a:ea typeface="+mn-ea"/>
          <a:cs typeface="+mn-cs"/>
          <a:sym typeface="Gill Sans" charset="0"/>
        </a:defRPr>
      </a:lvl3pPr>
      <a:lvl4pPr algn="ctr" rtl="0" fontAlgn="base">
        <a:spcBef>
          <a:spcPct val="0"/>
        </a:spcBef>
        <a:spcAft>
          <a:spcPct val="0"/>
        </a:spcAft>
        <a:defRPr sz="3400">
          <a:solidFill>
            <a:schemeClr val="tx1"/>
          </a:solidFill>
          <a:latin typeface="+mn-lt"/>
          <a:ea typeface="+mn-ea"/>
          <a:cs typeface="+mn-cs"/>
          <a:sym typeface="Gill Sans" charset="0"/>
        </a:defRPr>
      </a:lvl4pPr>
      <a:lvl5pPr algn="ctr" rtl="0" fontAlgn="base">
        <a:spcBef>
          <a:spcPct val="0"/>
        </a:spcBef>
        <a:spcAft>
          <a:spcPct val="0"/>
        </a:spcAft>
        <a:defRPr sz="3400">
          <a:solidFill>
            <a:schemeClr val="tx1"/>
          </a:solidFill>
          <a:latin typeface="+mn-lt"/>
          <a:ea typeface="+mn-ea"/>
          <a:cs typeface="+mn-cs"/>
          <a:sym typeface="Gill Sans" charset="0"/>
        </a:defRPr>
      </a:lvl5pPr>
      <a:lvl6pPr marL="457200" algn="ctr" rtl="0" fontAlgn="base">
        <a:spcBef>
          <a:spcPct val="0"/>
        </a:spcBef>
        <a:spcAft>
          <a:spcPct val="0"/>
        </a:spcAft>
        <a:defRPr sz="3400">
          <a:solidFill>
            <a:schemeClr val="tx1"/>
          </a:solidFill>
          <a:latin typeface="+mn-lt"/>
          <a:ea typeface="+mn-ea"/>
          <a:cs typeface="+mn-cs"/>
          <a:sym typeface="Gill Sans" charset="0"/>
        </a:defRPr>
      </a:lvl6pPr>
      <a:lvl7pPr marL="914400" algn="ctr" rtl="0" fontAlgn="base">
        <a:spcBef>
          <a:spcPct val="0"/>
        </a:spcBef>
        <a:spcAft>
          <a:spcPct val="0"/>
        </a:spcAft>
        <a:defRPr sz="3400">
          <a:solidFill>
            <a:schemeClr val="tx1"/>
          </a:solidFill>
          <a:latin typeface="+mn-lt"/>
          <a:ea typeface="+mn-ea"/>
          <a:cs typeface="+mn-cs"/>
          <a:sym typeface="Gill Sans" charset="0"/>
        </a:defRPr>
      </a:lvl7pPr>
      <a:lvl8pPr marL="1371600" algn="ctr" rtl="0" fontAlgn="base">
        <a:spcBef>
          <a:spcPct val="0"/>
        </a:spcBef>
        <a:spcAft>
          <a:spcPct val="0"/>
        </a:spcAft>
        <a:defRPr sz="3400">
          <a:solidFill>
            <a:schemeClr val="tx1"/>
          </a:solidFill>
          <a:latin typeface="+mn-lt"/>
          <a:ea typeface="+mn-ea"/>
          <a:cs typeface="+mn-cs"/>
          <a:sym typeface="Gill Sans" charset="0"/>
        </a:defRPr>
      </a:lvl8pPr>
      <a:lvl9pPr marL="1828800" algn="ctr" rtl="0" fontAlgn="base">
        <a:spcBef>
          <a:spcPct val="0"/>
        </a:spcBef>
        <a:spcAft>
          <a:spcPct val="0"/>
        </a:spcAft>
        <a:defRPr sz="34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29" name="Rectangle 1"/>
          <p:cNvSpPr>
            <a:spLocks noGrp="1" noChangeArrowheads="1"/>
          </p:cNvSpPr>
          <p:nvPr>
            <p:ph type="title"/>
          </p:nvPr>
        </p:nvSpPr>
        <p:spPr bwMode="auto">
          <a:xfrm>
            <a:off x="1270000" y="7366000"/>
            <a:ext cx="10464800" cy="170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Tree>
  </p:cSld>
  <p:clrMap bg1="dk2" tx1="lt1" bg2="dk1" tx2="lt2" accent1="accent1" accent2="accent2" accent3="accent3" accent4="accent4" accent5="accent5" accent6="accent6" hlink="hlink" folHlink="folHlink"/>
  <p:sldLayoutIdLst>
    <p:sldLayoutId id="2147483966" r:id="rId1"/>
    <p:sldLayoutId id="2147483967" r:id="rId2"/>
    <p:sldLayoutId id="2147483968" r:id="rId3"/>
    <p:sldLayoutId id="2147483969" r:id="rId4"/>
    <p:sldLayoutId id="2147483970" r:id="rId5"/>
    <p:sldLayoutId id="2147483971" r:id="rId6"/>
    <p:sldLayoutId id="2147483972" r:id="rId7"/>
    <p:sldLayoutId id="2147483973" r:id="rId8"/>
    <p:sldLayoutId id="2147483974" r:id="rId9"/>
    <p:sldLayoutId id="2147483975" r:id="rId10"/>
    <p:sldLayoutId id="2147483976" r:id="rId11"/>
  </p:sldLayoutIdLst>
  <p:transition xmlns:p14="http://schemas.microsoft.com/office/powerpoint/2010/main"/>
  <p:txStyles>
    <p:titleStyle>
      <a:lvl1pPr algn="ctr" rtl="0" fontAlgn="base">
        <a:spcBef>
          <a:spcPct val="0"/>
        </a:spcBef>
        <a:spcAft>
          <a:spcPct val="0"/>
        </a:spcAft>
        <a:defRPr sz="8200">
          <a:solidFill>
            <a:schemeClr val="tx1"/>
          </a:solidFill>
          <a:latin typeface="+mj-lt"/>
          <a:ea typeface="+mj-ea"/>
          <a:cs typeface="+mj-cs"/>
          <a:sym typeface="Gill Sans" charset="0"/>
        </a:defRPr>
      </a:lvl1pPr>
      <a:lvl2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9pPr>
    </p:titleStyle>
    <p:bodyStyle>
      <a:lvl1pPr algn="ctr" rtl="0" fontAlgn="base">
        <a:spcBef>
          <a:spcPct val="0"/>
        </a:spcBef>
        <a:spcAft>
          <a:spcPct val="0"/>
        </a:spcAft>
        <a:defRPr sz="3400">
          <a:solidFill>
            <a:schemeClr val="tx1"/>
          </a:solidFill>
          <a:latin typeface="+mn-lt"/>
          <a:ea typeface="+mn-ea"/>
          <a:cs typeface="+mn-cs"/>
          <a:sym typeface="Gill Sans" charset="0"/>
        </a:defRPr>
      </a:lvl1pPr>
      <a:lvl2pPr algn="ctr" rtl="0" fontAlgn="base">
        <a:spcBef>
          <a:spcPct val="0"/>
        </a:spcBef>
        <a:spcAft>
          <a:spcPct val="0"/>
        </a:spcAft>
        <a:defRPr sz="3400">
          <a:solidFill>
            <a:schemeClr val="tx1"/>
          </a:solidFill>
          <a:latin typeface="+mn-lt"/>
          <a:ea typeface="+mn-ea"/>
          <a:cs typeface="+mn-cs"/>
          <a:sym typeface="Gill Sans" charset="0"/>
        </a:defRPr>
      </a:lvl2pPr>
      <a:lvl3pPr algn="ctr" rtl="0" fontAlgn="base">
        <a:spcBef>
          <a:spcPct val="0"/>
        </a:spcBef>
        <a:spcAft>
          <a:spcPct val="0"/>
        </a:spcAft>
        <a:defRPr sz="3400">
          <a:solidFill>
            <a:schemeClr val="tx1"/>
          </a:solidFill>
          <a:latin typeface="+mn-lt"/>
          <a:ea typeface="+mn-ea"/>
          <a:cs typeface="+mn-cs"/>
          <a:sym typeface="Gill Sans" charset="0"/>
        </a:defRPr>
      </a:lvl3pPr>
      <a:lvl4pPr algn="ctr" rtl="0" fontAlgn="base">
        <a:spcBef>
          <a:spcPct val="0"/>
        </a:spcBef>
        <a:spcAft>
          <a:spcPct val="0"/>
        </a:spcAft>
        <a:defRPr sz="3400">
          <a:solidFill>
            <a:schemeClr val="tx1"/>
          </a:solidFill>
          <a:latin typeface="+mn-lt"/>
          <a:ea typeface="+mn-ea"/>
          <a:cs typeface="+mn-cs"/>
          <a:sym typeface="Gill Sans" charset="0"/>
        </a:defRPr>
      </a:lvl4pPr>
      <a:lvl5pPr algn="ctr" rtl="0" fontAlgn="base">
        <a:spcBef>
          <a:spcPct val="0"/>
        </a:spcBef>
        <a:spcAft>
          <a:spcPct val="0"/>
        </a:spcAft>
        <a:defRPr sz="3400">
          <a:solidFill>
            <a:schemeClr val="tx1"/>
          </a:solidFill>
          <a:latin typeface="+mn-lt"/>
          <a:ea typeface="+mn-ea"/>
          <a:cs typeface="+mn-cs"/>
          <a:sym typeface="Gill Sans" charset="0"/>
        </a:defRPr>
      </a:lvl5pPr>
      <a:lvl6pPr marL="457200" algn="ctr" rtl="0" fontAlgn="base">
        <a:spcBef>
          <a:spcPct val="0"/>
        </a:spcBef>
        <a:spcAft>
          <a:spcPct val="0"/>
        </a:spcAft>
        <a:defRPr sz="3400">
          <a:solidFill>
            <a:schemeClr val="tx1"/>
          </a:solidFill>
          <a:latin typeface="+mn-lt"/>
          <a:ea typeface="+mn-ea"/>
          <a:cs typeface="+mn-cs"/>
          <a:sym typeface="Gill Sans" charset="0"/>
        </a:defRPr>
      </a:lvl6pPr>
      <a:lvl7pPr marL="914400" algn="ctr" rtl="0" fontAlgn="base">
        <a:spcBef>
          <a:spcPct val="0"/>
        </a:spcBef>
        <a:spcAft>
          <a:spcPct val="0"/>
        </a:spcAft>
        <a:defRPr sz="3400">
          <a:solidFill>
            <a:schemeClr val="tx1"/>
          </a:solidFill>
          <a:latin typeface="+mn-lt"/>
          <a:ea typeface="+mn-ea"/>
          <a:cs typeface="+mn-cs"/>
          <a:sym typeface="Gill Sans" charset="0"/>
        </a:defRPr>
      </a:lvl7pPr>
      <a:lvl8pPr marL="1371600" algn="ctr" rtl="0" fontAlgn="base">
        <a:spcBef>
          <a:spcPct val="0"/>
        </a:spcBef>
        <a:spcAft>
          <a:spcPct val="0"/>
        </a:spcAft>
        <a:defRPr sz="3400">
          <a:solidFill>
            <a:schemeClr val="tx1"/>
          </a:solidFill>
          <a:latin typeface="+mn-lt"/>
          <a:ea typeface="+mn-ea"/>
          <a:cs typeface="+mn-cs"/>
          <a:sym typeface="Gill Sans" charset="0"/>
        </a:defRPr>
      </a:lvl8pPr>
      <a:lvl9pPr marL="1828800" algn="ctr" rtl="0" fontAlgn="base">
        <a:spcBef>
          <a:spcPct val="0"/>
        </a:spcBef>
        <a:spcAft>
          <a:spcPct val="0"/>
        </a:spcAft>
        <a:defRPr sz="34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3" name="Rectangle 1"/>
          <p:cNvSpPr>
            <a:spLocks noGrp="1" noChangeArrowheads="1"/>
          </p:cNvSpPr>
          <p:nvPr>
            <p:ph type="body" idx="1"/>
          </p:nvPr>
        </p:nvSpPr>
        <p:spPr bwMode="auto">
          <a:xfrm>
            <a:off x="635000" y="4902200"/>
            <a:ext cx="5867400" cy="330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
        <p:nvSpPr>
          <p:cNvPr id="23554" name="Rectangle 2"/>
          <p:cNvSpPr>
            <a:spLocks noGrp="1" noChangeArrowheads="1"/>
          </p:cNvSpPr>
          <p:nvPr>
            <p:ph type="title"/>
          </p:nvPr>
        </p:nvSpPr>
        <p:spPr bwMode="auto">
          <a:xfrm>
            <a:off x="635000" y="1536700"/>
            <a:ext cx="5867400" cy="330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b" anchorCtr="0" compatLnSpc="1">
            <a:prstTxWarp prst="textNoShape">
              <a:avLst/>
            </a:prstTxWarp>
          </a:bodyPr>
          <a:lstStyle/>
          <a:p>
            <a:pPr lvl="0"/>
            <a:r>
              <a:rPr lang="en-US">
                <a:sym typeface="Gill Sans" charset="0"/>
              </a:rPr>
              <a:t>Click to edit Master title style</a:t>
            </a:r>
          </a:p>
        </p:txBody>
      </p:sp>
    </p:spTree>
  </p:cSld>
  <p:clrMap bg1="dk2" tx1="lt1" bg2="dk1" tx2="lt2" accent1="accent1" accent2="accent2" accent3="accent3" accent4="accent4" accent5="accent5" accent6="accent6" hlink="hlink" folHlink="folHlink"/>
  <p:sldLayoutIdLst>
    <p:sldLayoutId id="2147483977" r:id="rId1"/>
    <p:sldLayoutId id="2147483978" r:id="rId2"/>
    <p:sldLayoutId id="2147483979" r:id="rId3"/>
    <p:sldLayoutId id="2147483980" r:id="rId4"/>
    <p:sldLayoutId id="2147483981" r:id="rId5"/>
    <p:sldLayoutId id="2147483982" r:id="rId6"/>
    <p:sldLayoutId id="2147483983" r:id="rId7"/>
    <p:sldLayoutId id="2147483984" r:id="rId8"/>
    <p:sldLayoutId id="2147483985" r:id="rId9"/>
    <p:sldLayoutId id="2147483986" r:id="rId10"/>
    <p:sldLayoutId id="2147483987" r:id="rId11"/>
  </p:sldLayoutIdLst>
  <p:transition xmlns:p14="http://schemas.microsoft.com/office/powerpoint/2010/main"/>
  <p:txStyles>
    <p:titleStyle>
      <a:lvl1pPr algn="ctr" rtl="0" fontAlgn="base">
        <a:spcBef>
          <a:spcPct val="0"/>
        </a:spcBef>
        <a:spcAft>
          <a:spcPct val="0"/>
        </a:spcAft>
        <a:defRPr sz="6800">
          <a:solidFill>
            <a:schemeClr val="tx1"/>
          </a:solidFill>
          <a:latin typeface="+mj-lt"/>
          <a:ea typeface="+mj-ea"/>
          <a:cs typeface="+mj-cs"/>
          <a:sym typeface="Gill Sans" charset="0"/>
        </a:defRPr>
      </a:lvl1pPr>
      <a:lvl2pPr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9pPr>
    </p:titleStyle>
    <p:bodyStyle>
      <a:lvl1pPr algn="ctr" rtl="0" fontAlgn="base">
        <a:spcBef>
          <a:spcPct val="0"/>
        </a:spcBef>
        <a:spcAft>
          <a:spcPct val="0"/>
        </a:spcAft>
        <a:defRPr sz="3200">
          <a:solidFill>
            <a:schemeClr val="tx1"/>
          </a:solidFill>
          <a:latin typeface="+mn-lt"/>
          <a:ea typeface="+mn-ea"/>
          <a:cs typeface="+mn-cs"/>
          <a:sym typeface="Gill Sans" charset="0"/>
        </a:defRPr>
      </a:lvl1pPr>
      <a:lvl2pPr algn="ctr" rtl="0" fontAlgn="base">
        <a:spcBef>
          <a:spcPct val="0"/>
        </a:spcBef>
        <a:spcAft>
          <a:spcPct val="0"/>
        </a:spcAft>
        <a:defRPr sz="3200">
          <a:solidFill>
            <a:schemeClr val="tx1"/>
          </a:solidFill>
          <a:latin typeface="+mn-lt"/>
          <a:ea typeface="+mn-ea"/>
          <a:cs typeface="+mn-cs"/>
          <a:sym typeface="Gill Sans" charset="0"/>
        </a:defRPr>
      </a:lvl2pPr>
      <a:lvl3pPr algn="ctr" rtl="0" fontAlgn="base">
        <a:spcBef>
          <a:spcPct val="0"/>
        </a:spcBef>
        <a:spcAft>
          <a:spcPct val="0"/>
        </a:spcAft>
        <a:defRPr sz="3200">
          <a:solidFill>
            <a:schemeClr val="tx1"/>
          </a:solidFill>
          <a:latin typeface="+mn-lt"/>
          <a:ea typeface="+mn-ea"/>
          <a:cs typeface="+mn-cs"/>
          <a:sym typeface="Gill Sans" charset="0"/>
        </a:defRPr>
      </a:lvl3pPr>
      <a:lvl4pPr algn="ctr" rtl="0" fontAlgn="base">
        <a:spcBef>
          <a:spcPct val="0"/>
        </a:spcBef>
        <a:spcAft>
          <a:spcPct val="0"/>
        </a:spcAft>
        <a:defRPr sz="3200">
          <a:solidFill>
            <a:schemeClr val="tx1"/>
          </a:solidFill>
          <a:latin typeface="+mn-lt"/>
          <a:ea typeface="+mn-ea"/>
          <a:cs typeface="+mn-cs"/>
          <a:sym typeface="Gill Sans" charset="0"/>
        </a:defRPr>
      </a:lvl4pPr>
      <a:lvl5pPr algn="ctr" rtl="0" fontAlgn="base">
        <a:spcBef>
          <a:spcPct val="0"/>
        </a:spcBef>
        <a:spcAft>
          <a:spcPct val="0"/>
        </a:spcAft>
        <a:defRPr sz="3200">
          <a:solidFill>
            <a:schemeClr val="tx1"/>
          </a:solidFill>
          <a:latin typeface="+mn-lt"/>
          <a:ea typeface="+mn-ea"/>
          <a:cs typeface="+mn-cs"/>
          <a:sym typeface="Gill Sans" charset="0"/>
        </a:defRPr>
      </a:lvl5pPr>
      <a:lvl6pPr marL="457200" algn="ctr" rtl="0" fontAlgn="base">
        <a:spcBef>
          <a:spcPct val="0"/>
        </a:spcBef>
        <a:spcAft>
          <a:spcPct val="0"/>
        </a:spcAft>
        <a:defRPr sz="3200">
          <a:solidFill>
            <a:schemeClr val="tx1"/>
          </a:solidFill>
          <a:latin typeface="+mn-lt"/>
          <a:ea typeface="+mn-ea"/>
          <a:cs typeface="+mn-cs"/>
          <a:sym typeface="Gill Sans" charset="0"/>
        </a:defRPr>
      </a:lvl6pPr>
      <a:lvl7pPr marL="914400" algn="ctr" rtl="0" fontAlgn="base">
        <a:spcBef>
          <a:spcPct val="0"/>
        </a:spcBef>
        <a:spcAft>
          <a:spcPct val="0"/>
        </a:spcAft>
        <a:defRPr sz="3200">
          <a:solidFill>
            <a:schemeClr val="tx1"/>
          </a:solidFill>
          <a:latin typeface="+mn-lt"/>
          <a:ea typeface="+mn-ea"/>
          <a:cs typeface="+mn-cs"/>
          <a:sym typeface="Gill Sans" charset="0"/>
        </a:defRPr>
      </a:lvl7pPr>
      <a:lvl8pPr marL="1371600" algn="ctr" rtl="0" fontAlgn="base">
        <a:spcBef>
          <a:spcPct val="0"/>
        </a:spcBef>
        <a:spcAft>
          <a:spcPct val="0"/>
        </a:spcAft>
        <a:defRPr sz="3200">
          <a:solidFill>
            <a:schemeClr val="tx1"/>
          </a:solidFill>
          <a:latin typeface="+mn-lt"/>
          <a:ea typeface="+mn-ea"/>
          <a:cs typeface="+mn-cs"/>
          <a:sym typeface="Gill Sans" charset="0"/>
        </a:defRPr>
      </a:lvl8pPr>
      <a:lvl9pPr marL="1828800" algn="ctr" rtl="0" fontAlgn="base">
        <a:spcBef>
          <a:spcPct val="0"/>
        </a:spcBef>
        <a:spcAft>
          <a:spcPct val="0"/>
        </a:spcAft>
        <a:defRPr sz="3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7" name="Rectangle 1"/>
          <p:cNvSpPr>
            <a:spLocks noGrp="1" noChangeArrowheads="1"/>
          </p:cNvSpPr>
          <p:nvPr>
            <p:ph type="body" idx="1"/>
          </p:nvPr>
        </p:nvSpPr>
        <p:spPr bwMode="auto">
          <a:xfrm>
            <a:off x="635000" y="4902200"/>
            <a:ext cx="5867400" cy="330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
        <p:nvSpPr>
          <p:cNvPr id="24578" name="Rectangle 2"/>
          <p:cNvSpPr>
            <a:spLocks noGrp="1" noChangeArrowheads="1"/>
          </p:cNvSpPr>
          <p:nvPr>
            <p:ph type="title"/>
          </p:nvPr>
        </p:nvSpPr>
        <p:spPr bwMode="auto">
          <a:xfrm>
            <a:off x="635000" y="1536700"/>
            <a:ext cx="5867400" cy="330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b" anchorCtr="0" compatLnSpc="1">
            <a:prstTxWarp prst="textNoShape">
              <a:avLst/>
            </a:prstTxWarp>
          </a:bodyPr>
          <a:lstStyle/>
          <a:p>
            <a:pPr lvl="0"/>
            <a:r>
              <a:rPr lang="en-US">
                <a:sym typeface="Gill Sans" charset="0"/>
              </a:rPr>
              <a:t>Click to edit Master title style</a:t>
            </a:r>
          </a:p>
        </p:txBody>
      </p:sp>
    </p:spTree>
  </p:cSld>
  <p:clrMap bg1="dk2" tx1="lt1" bg2="dk1" tx2="lt2" accent1="accent1" accent2="accent2" accent3="accent3" accent4="accent4" accent5="accent5" accent6="accent6" hlink="hlink" folHlink="folHlink"/>
  <p:sldLayoutIdLst>
    <p:sldLayoutId id="2147483988" r:id="rId1"/>
    <p:sldLayoutId id="2147483989" r:id="rId2"/>
    <p:sldLayoutId id="2147483990" r:id="rId3"/>
    <p:sldLayoutId id="2147483991" r:id="rId4"/>
    <p:sldLayoutId id="2147483992" r:id="rId5"/>
    <p:sldLayoutId id="2147483993" r:id="rId6"/>
    <p:sldLayoutId id="2147483994" r:id="rId7"/>
    <p:sldLayoutId id="2147483995" r:id="rId8"/>
    <p:sldLayoutId id="2147483996" r:id="rId9"/>
    <p:sldLayoutId id="2147483997" r:id="rId10"/>
    <p:sldLayoutId id="2147483998" r:id="rId11"/>
  </p:sldLayoutIdLst>
  <p:transition xmlns:p14="http://schemas.microsoft.com/office/powerpoint/2010/main"/>
  <p:txStyles>
    <p:titleStyle>
      <a:lvl1pPr algn="ctr" rtl="0" fontAlgn="base">
        <a:spcBef>
          <a:spcPct val="0"/>
        </a:spcBef>
        <a:spcAft>
          <a:spcPct val="0"/>
        </a:spcAft>
        <a:defRPr sz="6800">
          <a:solidFill>
            <a:schemeClr val="tx1"/>
          </a:solidFill>
          <a:latin typeface="+mj-lt"/>
          <a:ea typeface="+mj-ea"/>
          <a:cs typeface="+mj-cs"/>
          <a:sym typeface="Gill Sans" charset="0"/>
        </a:defRPr>
      </a:lvl1pPr>
      <a:lvl2pPr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9pPr>
    </p:titleStyle>
    <p:bodyStyle>
      <a:lvl1pPr algn="ctr" rtl="0" fontAlgn="base">
        <a:spcBef>
          <a:spcPct val="0"/>
        </a:spcBef>
        <a:spcAft>
          <a:spcPct val="0"/>
        </a:spcAft>
        <a:defRPr sz="3200">
          <a:solidFill>
            <a:schemeClr val="tx1"/>
          </a:solidFill>
          <a:latin typeface="+mn-lt"/>
          <a:ea typeface="+mn-ea"/>
          <a:cs typeface="+mn-cs"/>
          <a:sym typeface="Gill Sans" charset="0"/>
        </a:defRPr>
      </a:lvl1pPr>
      <a:lvl2pPr algn="ctr" rtl="0" fontAlgn="base">
        <a:spcBef>
          <a:spcPct val="0"/>
        </a:spcBef>
        <a:spcAft>
          <a:spcPct val="0"/>
        </a:spcAft>
        <a:defRPr sz="3200">
          <a:solidFill>
            <a:schemeClr val="tx1"/>
          </a:solidFill>
          <a:latin typeface="+mn-lt"/>
          <a:ea typeface="+mn-ea"/>
          <a:cs typeface="+mn-cs"/>
          <a:sym typeface="Gill Sans" charset="0"/>
        </a:defRPr>
      </a:lvl2pPr>
      <a:lvl3pPr algn="ctr" rtl="0" fontAlgn="base">
        <a:spcBef>
          <a:spcPct val="0"/>
        </a:spcBef>
        <a:spcAft>
          <a:spcPct val="0"/>
        </a:spcAft>
        <a:defRPr sz="3200">
          <a:solidFill>
            <a:schemeClr val="tx1"/>
          </a:solidFill>
          <a:latin typeface="+mn-lt"/>
          <a:ea typeface="+mn-ea"/>
          <a:cs typeface="+mn-cs"/>
          <a:sym typeface="Gill Sans" charset="0"/>
        </a:defRPr>
      </a:lvl3pPr>
      <a:lvl4pPr algn="ctr" rtl="0" fontAlgn="base">
        <a:spcBef>
          <a:spcPct val="0"/>
        </a:spcBef>
        <a:spcAft>
          <a:spcPct val="0"/>
        </a:spcAft>
        <a:defRPr sz="3200">
          <a:solidFill>
            <a:schemeClr val="tx1"/>
          </a:solidFill>
          <a:latin typeface="+mn-lt"/>
          <a:ea typeface="+mn-ea"/>
          <a:cs typeface="+mn-cs"/>
          <a:sym typeface="Gill Sans" charset="0"/>
        </a:defRPr>
      </a:lvl4pPr>
      <a:lvl5pPr algn="ctr" rtl="0" fontAlgn="base">
        <a:spcBef>
          <a:spcPct val="0"/>
        </a:spcBef>
        <a:spcAft>
          <a:spcPct val="0"/>
        </a:spcAft>
        <a:defRPr sz="3200">
          <a:solidFill>
            <a:schemeClr val="tx1"/>
          </a:solidFill>
          <a:latin typeface="+mn-lt"/>
          <a:ea typeface="+mn-ea"/>
          <a:cs typeface="+mn-cs"/>
          <a:sym typeface="Gill Sans" charset="0"/>
        </a:defRPr>
      </a:lvl5pPr>
      <a:lvl6pPr marL="457200" algn="ctr" rtl="0" fontAlgn="base">
        <a:spcBef>
          <a:spcPct val="0"/>
        </a:spcBef>
        <a:spcAft>
          <a:spcPct val="0"/>
        </a:spcAft>
        <a:defRPr sz="3200">
          <a:solidFill>
            <a:schemeClr val="tx1"/>
          </a:solidFill>
          <a:latin typeface="+mn-lt"/>
          <a:ea typeface="+mn-ea"/>
          <a:cs typeface="+mn-cs"/>
          <a:sym typeface="Gill Sans" charset="0"/>
        </a:defRPr>
      </a:lvl6pPr>
      <a:lvl7pPr marL="914400" algn="ctr" rtl="0" fontAlgn="base">
        <a:spcBef>
          <a:spcPct val="0"/>
        </a:spcBef>
        <a:spcAft>
          <a:spcPct val="0"/>
        </a:spcAft>
        <a:defRPr sz="3200">
          <a:solidFill>
            <a:schemeClr val="tx1"/>
          </a:solidFill>
          <a:latin typeface="+mn-lt"/>
          <a:ea typeface="+mn-ea"/>
          <a:cs typeface="+mn-cs"/>
          <a:sym typeface="Gill Sans" charset="0"/>
        </a:defRPr>
      </a:lvl7pPr>
      <a:lvl8pPr marL="1371600" algn="ctr" rtl="0" fontAlgn="base">
        <a:spcBef>
          <a:spcPct val="0"/>
        </a:spcBef>
        <a:spcAft>
          <a:spcPct val="0"/>
        </a:spcAft>
        <a:defRPr sz="3200">
          <a:solidFill>
            <a:schemeClr val="tx1"/>
          </a:solidFill>
          <a:latin typeface="+mn-lt"/>
          <a:ea typeface="+mn-ea"/>
          <a:cs typeface="+mn-cs"/>
          <a:sym typeface="Gill Sans" charset="0"/>
        </a:defRPr>
      </a:lvl8pPr>
      <a:lvl9pPr marL="1828800" algn="ctr" rtl="0" fontAlgn="base">
        <a:spcBef>
          <a:spcPct val="0"/>
        </a:spcBef>
        <a:spcAft>
          <a:spcPct val="0"/>
        </a:spcAft>
        <a:defRPr sz="3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1" name="Rectangle 1"/>
          <p:cNvSpPr>
            <a:spLocks noGrp="1" noChangeArrowheads="1"/>
          </p:cNvSpPr>
          <p:nvPr>
            <p:ph type="body" idx="1"/>
          </p:nvPr>
        </p:nvSpPr>
        <p:spPr bwMode="auto">
          <a:xfrm>
            <a:off x="1270000" y="2768600"/>
            <a:ext cx="50419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
        <p:nvSpPr>
          <p:cNvPr id="25602" name="Rectangle 2"/>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Tree>
  </p:cSld>
  <p:clrMap bg1="dk2" tx1="lt1" bg2="dk1" tx2="lt2" accent1="accent1" accent2="accent2" accent3="accent3" accent4="accent4" accent5="accent5" accent6="accent6" hlink="hlink" folHlink="folHlink"/>
  <p:sldLayoutIdLst>
    <p:sldLayoutId id="2147483999" r:id="rId1"/>
    <p:sldLayoutId id="2147484000" r:id="rId2"/>
    <p:sldLayoutId id="2147484001" r:id="rId3"/>
    <p:sldLayoutId id="2147484002" r:id="rId4"/>
    <p:sldLayoutId id="2147484003" r:id="rId5"/>
    <p:sldLayoutId id="2147484004" r:id="rId6"/>
    <p:sldLayoutId id="2147484005" r:id="rId7"/>
    <p:sldLayoutId id="2147484006" r:id="rId8"/>
    <p:sldLayoutId id="2147484007" r:id="rId9"/>
    <p:sldLayoutId id="2147484008" r:id="rId10"/>
    <p:sldLayoutId id="2147484009" r:id="rId11"/>
  </p:sldLayoutIdLst>
  <p:transition xmlns:p14="http://schemas.microsoft.com/office/powerpoint/2010/main"/>
  <p:txStyles>
    <p:titleStyle>
      <a:lvl1pPr algn="ctr" rtl="0" fontAlgn="base">
        <a:spcBef>
          <a:spcPct val="0"/>
        </a:spcBef>
        <a:spcAft>
          <a:spcPct val="0"/>
        </a:spcAft>
        <a:defRPr sz="8200">
          <a:solidFill>
            <a:schemeClr val="tx1"/>
          </a:solidFill>
          <a:latin typeface="+mj-lt"/>
          <a:ea typeface="+mj-ea"/>
          <a:cs typeface="+mj-cs"/>
          <a:sym typeface="Gill Sans" charset="0"/>
        </a:defRPr>
      </a:lvl1pPr>
      <a:lvl2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9pPr>
    </p:titleStyle>
    <p:bodyStyle>
      <a:lvl1pPr marL="7604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1pPr>
      <a:lvl2pPr marL="12049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2pPr>
      <a:lvl3pPr marL="16494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3pPr>
      <a:lvl4pPr marL="20939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4pPr>
      <a:lvl5pPr marL="25384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5pPr>
      <a:lvl6pPr marL="29956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6pPr>
      <a:lvl7pPr marL="34528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7pPr>
      <a:lvl8pPr marL="39100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8pPr>
      <a:lvl9pPr marL="43672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5" name="Rectangle 1"/>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
        <p:nvSpPr>
          <p:cNvPr id="26626" name="Rectangle 2"/>
          <p:cNvSpPr>
            <a:spLocks noGrp="1" noChangeArrowheads="1"/>
          </p:cNvSpPr>
          <p:nvPr>
            <p:ph type="body" idx="1"/>
          </p:nvPr>
        </p:nvSpPr>
        <p:spPr bwMode="auto">
          <a:xfrm>
            <a:off x="1270000" y="2768600"/>
            <a:ext cx="50419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Tree>
  </p:cSld>
  <p:clrMap bg1="dk2" tx1="lt1" bg2="dk1" tx2="lt2" accent1="accent1" accent2="accent2" accent3="accent3" accent4="accent4" accent5="accent5" accent6="accent6" hlink="hlink" folHlink="folHlink"/>
  <p:sldLayoutIdLst>
    <p:sldLayoutId id="2147484010" r:id="rId1"/>
    <p:sldLayoutId id="2147484011" r:id="rId2"/>
    <p:sldLayoutId id="2147484012" r:id="rId3"/>
    <p:sldLayoutId id="2147484013" r:id="rId4"/>
    <p:sldLayoutId id="2147484014" r:id="rId5"/>
    <p:sldLayoutId id="2147484015" r:id="rId6"/>
    <p:sldLayoutId id="2147484016" r:id="rId7"/>
    <p:sldLayoutId id="2147484017" r:id="rId8"/>
    <p:sldLayoutId id="2147484018" r:id="rId9"/>
    <p:sldLayoutId id="2147484019" r:id="rId10"/>
    <p:sldLayoutId id="2147484020" r:id="rId11"/>
  </p:sldLayoutIdLst>
  <p:transition xmlns:p14="http://schemas.microsoft.com/office/powerpoint/2010/main"/>
  <p:txStyles>
    <p:titleStyle>
      <a:lvl1pPr algn="ctr" rtl="0" fontAlgn="base">
        <a:spcBef>
          <a:spcPct val="0"/>
        </a:spcBef>
        <a:spcAft>
          <a:spcPct val="0"/>
        </a:spcAft>
        <a:defRPr sz="8200">
          <a:solidFill>
            <a:schemeClr val="tx1"/>
          </a:solidFill>
          <a:latin typeface="+mj-lt"/>
          <a:ea typeface="+mj-ea"/>
          <a:cs typeface="+mj-cs"/>
          <a:sym typeface="Gill Sans" charset="0"/>
        </a:defRPr>
      </a:lvl1pPr>
      <a:lvl2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9pPr>
    </p:titleStyle>
    <p:bodyStyle>
      <a:lvl1pPr marL="7604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1pPr>
      <a:lvl2pPr marL="12049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2pPr>
      <a:lvl3pPr marL="16494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3pPr>
      <a:lvl4pPr marL="20939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4pPr>
      <a:lvl5pPr marL="25384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5pPr>
      <a:lvl6pPr marL="29956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6pPr>
      <a:lvl7pPr marL="34528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7pPr>
      <a:lvl8pPr marL="39100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8pPr>
      <a:lvl9pPr marL="43672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49" name="Rectangle 1"/>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
        <p:nvSpPr>
          <p:cNvPr id="27650" name="Rectangle 2"/>
          <p:cNvSpPr>
            <a:spLocks noGrp="1" noChangeArrowheads="1"/>
          </p:cNvSpPr>
          <p:nvPr>
            <p:ph type="body" idx="1"/>
          </p:nvPr>
        </p:nvSpPr>
        <p:spPr bwMode="auto">
          <a:xfrm>
            <a:off x="7772400" y="2768600"/>
            <a:ext cx="39624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Tree>
  </p:cSld>
  <p:clrMap bg1="dk2" tx1="lt1" bg2="dk1" tx2="lt2" accent1="accent1" accent2="accent2" accent3="accent3" accent4="accent4" accent5="accent5" accent6="accent6" hlink="hlink" folHlink="folHlink"/>
  <p:sldLayoutIdLst>
    <p:sldLayoutId id="2147484021" r:id="rId1"/>
    <p:sldLayoutId id="2147484022" r:id="rId2"/>
    <p:sldLayoutId id="2147484023" r:id="rId3"/>
    <p:sldLayoutId id="2147484024" r:id="rId4"/>
    <p:sldLayoutId id="2147484025" r:id="rId5"/>
    <p:sldLayoutId id="2147484026" r:id="rId6"/>
    <p:sldLayoutId id="2147484027" r:id="rId7"/>
    <p:sldLayoutId id="2147484028" r:id="rId8"/>
    <p:sldLayoutId id="2147484029" r:id="rId9"/>
    <p:sldLayoutId id="2147484030" r:id="rId10"/>
    <p:sldLayoutId id="2147484031" r:id="rId11"/>
  </p:sldLayoutIdLst>
  <p:transition xmlns:p14="http://schemas.microsoft.com/office/powerpoint/2010/main"/>
  <p:txStyles>
    <p:titleStyle>
      <a:lvl1pPr algn="ctr" rtl="0" fontAlgn="base">
        <a:spcBef>
          <a:spcPct val="0"/>
        </a:spcBef>
        <a:spcAft>
          <a:spcPct val="0"/>
        </a:spcAft>
        <a:defRPr sz="8200">
          <a:solidFill>
            <a:schemeClr val="tx1"/>
          </a:solidFill>
          <a:latin typeface="+mj-lt"/>
          <a:ea typeface="+mj-ea"/>
          <a:cs typeface="+mj-cs"/>
          <a:sym typeface="Gill Sans" charset="0"/>
        </a:defRPr>
      </a:lvl1pPr>
      <a:lvl2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9pPr>
    </p:titleStyle>
    <p:bodyStyle>
      <a:lvl1pPr marL="7604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1pPr>
      <a:lvl2pPr marL="12049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2pPr>
      <a:lvl3pPr marL="16494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3pPr>
      <a:lvl4pPr marL="20939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4pPr>
      <a:lvl5pPr marL="25384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5pPr>
      <a:lvl6pPr marL="29956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6pPr>
      <a:lvl7pPr marL="34528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7pPr>
      <a:lvl8pPr marL="39100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8pPr>
      <a:lvl9pPr marL="43672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3" name="Rectangle 1"/>
          <p:cNvSpPr>
            <a:spLocks noGrp="1" noChangeArrowheads="1"/>
          </p:cNvSpPr>
          <p:nvPr>
            <p:ph type="title"/>
          </p:nvPr>
        </p:nvSpPr>
        <p:spPr bwMode="auto">
          <a:xfrm>
            <a:off x="1270000" y="1638300"/>
            <a:ext cx="10464800" cy="330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b" anchorCtr="0" compatLnSpc="1">
            <a:prstTxWarp prst="textNoShape">
              <a:avLst/>
            </a:prstTxWarp>
          </a:bodyPr>
          <a:lstStyle/>
          <a:p>
            <a:pPr lvl="0"/>
            <a:r>
              <a:rPr lang="en-US">
                <a:sym typeface="Gill Sans" charset="0"/>
              </a:rPr>
              <a:t>Click to edit Master title style</a:t>
            </a:r>
          </a:p>
        </p:txBody>
      </p:sp>
      <p:sp>
        <p:nvSpPr>
          <p:cNvPr id="28674" name="Rectangle 2"/>
          <p:cNvSpPr>
            <a:spLocks noGrp="1" noChangeArrowheads="1"/>
          </p:cNvSpPr>
          <p:nvPr>
            <p:ph type="body" idx="1"/>
          </p:nvPr>
        </p:nvSpPr>
        <p:spPr bwMode="auto">
          <a:xfrm>
            <a:off x="1270000" y="5029200"/>
            <a:ext cx="10464800" cy="113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grpSp>
        <p:nvGrpSpPr>
          <p:cNvPr id="28677" name="Group 5"/>
          <p:cNvGrpSpPr>
            <a:grpSpLocks/>
          </p:cNvGrpSpPr>
          <p:nvPr/>
        </p:nvGrpSpPr>
        <p:grpSpPr bwMode="auto">
          <a:xfrm>
            <a:off x="9420225" y="5943600"/>
            <a:ext cx="2513013" cy="2143125"/>
            <a:chOff x="0" y="0"/>
            <a:chExt cx="1583" cy="1350"/>
          </a:xfrm>
        </p:grpSpPr>
        <p:pic>
          <p:nvPicPr>
            <p:cNvPr id="28675" name="Picture 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1053"/>
              <a:ext cx="1583" cy="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28676" name="Picture 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1" y="0"/>
              <a:ext cx="1528" cy="1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grpSp>
      <p:pic>
        <p:nvPicPr>
          <p:cNvPr id="28678" name="Picture 6"/>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181100" y="6096000"/>
            <a:ext cx="6858000" cy="200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4032" r:id="rId1"/>
    <p:sldLayoutId id="2147484033" r:id="rId2"/>
    <p:sldLayoutId id="2147484034" r:id="rId3"/>
    <p:sldLayoutId id="2147484035" r:id="rId4"/>
    <p:sldLayoutId id="2147484036" r:id="rId5"/>
    <p:sldLayoutId id="2147484037" r:id="rId6"/>
    <p:sldLayoutId id="2147484038" r:id="rId7"/>
    <p:sldLayoutId id="2147484039" r:id="rId8"/>
    <p:sldLayoutId id="2147484040" r:id="rId9"/>
    <p:sldLayoutId id="2147484041" r:id="rId10"/>
    <p:sldLayoutId id="2147484042" r:id="rId11"/>
  </p:sldLayoutIdLst>
  <p:transition xmlns:p14="http://schemas.microsoft.com/office/powerpoint/2010/main"/>
  <p:txStyles>
    <p:titleStyle>
      <a:lvl1pPr algn="ctr" rtl="0" fontAlgn="base">
        <a:spcBef>
          <a:spcPct val="0"/>
        </a:spcBef>
        <a:spcAft>
          <a:spcPct val="0"/>
        </a:spcAft>
        <a:defRPr sz="8200">
          <a:solidFill>
            <a:schemeClr val="tx1"/>
          </a:solidFill>
          <a:latin typeface="+mj-lt"/>
          <a:ea typeface="+mj-ea"/>
          <a:cs typeface="+mj-cs"/>
          <a:sym typeface="Gill Sans" charset="0"/>
        </a:defRPr>
      </a:lvl1pPr>
      <a:lvl2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9pPr>
    </p:titleStyle>
    <p:bodyStyle>
      <a:lvl1pPr algn="ctr" rtl="0" fontAlgn="base">
        <a:spcBef>
          <a:spcPct val="0"/>
        </a:spcBef>
        <a:spcAft>
          <a:spcPct val="0"/>
        </a:spcAft>
        <a:defRPr sz="3400">
          <a:solidFill>
            <a:schemeClr val="tx1"/>
          </a:solidFill>
          <a:latin typeface="+mn-lt"/>
          <a:ea typeface="+mn-ea"/>
          <a:cs typeface="+mn-cs"/>
          <a:sym typeface="Gill Sans" charset="0"/>
        </a:defRPr>
      </a:lvl1pPr>
      <a:lvl2pPr algn="ctr" rtl="0" fontAlgn="base">
        <a:spcBef>
          <a:spcPct val="0"/>
        </a:spcBef>
        <a:spcAft>
          <a:spcPct val="0"/>
        </a:spcAft>
        <a:defRPr sz="3400">
          <a:solidFill>
            <a:schemeClr val="tx1"/>
          </a:solidFill>
          <a:latin typeface="+mn-lt"/>
          <a:ea typeface="+mn-ea"/>
          <a:cs typeface="+mn-cs"/>
          <a:sym typeface="Gill Sans" charset="0"/>
        </a:defRPr>
      </a:lvl2pPr>
      <a:lvl3pPr algn="ctr" rtl="0" fontAlgn="base">
        <a:spcBef>
          <a:spcPct val="0"/>
        </a:spcBef>
        <a:spcAft>
          <a:spcPct val="0"/>
        </a:spcAft>
        <a:defRPr sz="3400">
          <a:solidFill>
            <a:schemeClr val="tx1"/>
          </a:solidFill>
          <a:latin typeface="+mn-lt"/>
          <a:ea typeface="+mn-ea"/>
          <a:cs typeface="+mn-cs"/>
          <a:sym typeface="Gill Sans" charset="0"/>
        </a:defRPr>
      </a:lvl3pPr>
      <a:lvl4pPr algn="ctr" rtl="0" fontAlgn="base">
        <a:spcBef>
          <a:spcPct val="0"/>
        </a:spcBef>
        <a:spcAft>
          <a:spcPct val="0"/>
        </a:spcAft>
        <a:defRPr sz="3400">
          <a:solidFill>
            <a:schemeClr val="tx1"/>
          </a:solidFill>
          <a:latin typeface="+mn-lt"/>
          <a:ea typeface="+mn-ea"/>
          <a:cs typeface="+mn-cs"/>
          <a:sym typeface="Gill Sans" charset="0"/>
        </a:defRPr>
      </a:lvl4pPr>
      <a:lvl5pPr algn="ctr" rtl="0" fontAlgn="base">
        <a:spcBef>
          <a:spcPct val="0"/>
        </a:spcBef>
        <a:spcAft>
          <a:spcPct val="0"/>
        </a:spcAft>
        <a:defRPr sz="3400">
          <a:solidFill>
            <a:schemeClr val="tx1"/>
          </a:solidFill>
          <a:latin typeface="+mn-lt"/>
          <a:ea typeface="+mn-ea"/>
          <a:cs typeface="+mn-cs"/>
          <a:sym typeface="Gill Sans" charset="0"/>
        </a:defRPr>
      </a:lvl5pPr>
      <a:lvl6pPr marL="457200" algn="ctr" rtl="0" fontAlgn="base">
        <a:spcBef>
          <a:spcPct val="0"/>
        </a:spcBef>
        <a:spcAft>
          <a:spcPct val="0"/>
        </a:spcAft>
        <a:defRPr sz="3400">
          <a:solidFill>
            <a:schemeClr val="tx1"/>
          </a:solidFill>
          <a:latin typeface="+mn-lt"/>
          <a:ea typeface="+mn-ea"/>
          <a:cs typeface="+mn-cs"/>
          <a:sym typeface="Gill Sans" charset="0"/>
        </a:defRPr>
      </a:lvl6pPr>
      <a:lvl7pPr marL="914400" algn="ctr" rtl="0" fontAlgn="base">
        <a:spcBef>
          <a:spcPct val="0"/>
        </a:spcBef>
        <a:spcAft>
          <a:spcPct val="0"/>
        </a:spcAft>
        <a:defRPr sz="3400">
          <a:solidFill>
            <a:schemeClr val="tx1"/>
          </a:solidFill>
          <a:latin typeface="+mn-lt"/>
          <a:ea typeface="+mn-ea"/>
          <a:cs typeface="+mn-cs"/>
          <a:sym typeface="Gill Sans" charset="0"/>
        </a:defRPr>
      </a:lvl7pPr>
      <a:lvl8pPr marL="1371600" algn="ctr" rtl="0" fontAlgn="base">
        <a:spcBef>
          <a:spcPct val="0"/>
        </a:spcBef>
        <a:spcAft>
          <a:spcPct val="0"/>
        </a:spcAft>
        <a:defRPr sz="3400">
          <a:solidFill>
            <a:schemeClr val="tx1"/>
          </a:solidFill>
          <a:latin typeface="+mn-lt"/>
          <a:ea typeface="+mn-ea"/>
          <a:cs typeface="+mn-cs"/>
          <a:sym typeface="Gill Sans" charset="0"/>
        </a:defRPr>
      </a:lvl8pPr>
      <a:lvl9pPr marL="1828800" algn="ctr" rtl="0" fontAlgn="base">
        <a:spcBef>
          <a:spcPct val="0"/>
        </a:spcBef>
        <a:spcAft>
          <a:spcPct val="0"/>
        </a:spcAft>
        <a:defRPr sz="34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7" name="Rectangle 1"/>
          <p:cNvSpPr>
            <a:spLocks noGrp="1" noChangeArrowheads="1"/>
          </p:cNvSpPr>
          <p:nvPr>
            <p:ph type="body" idx="1"/>
          </p:nvPr>
        </p:nvSpPr>
        <p:spPr bwMode="auto">
          <a:xfrm>
            <a:off x="635000" y="4902200"/>
            <a:ext cx="5867400" cy="330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
        <p:nvSpPr>
          <p:cNvPr id="29698" name="Rectangle 2"/>
          <p:cNvSpPr>
            <a:spLocks noGrp="1" noChangeArrowheads="1"/>
          </p:cNvSpPr>
          <p:nvPr>
            <p:ph type="title"/>
          </p:nvPr>
        </p:nvSpPr>
        <p:spPr bwMode="auto">
          <a:xfrm>
            <a:off x="635000" y="1536700"/>
            <a:ext cx="5867400" cy="330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b" anchorCtr="0" compatLnSpc="1">
            <a:prstTxWarp prst="textNoShape">
              <a:avLst/>
            </a:prstTxWarp>
          </a:bodyPr>
          <a:lstStyle/>
          <a:p>
            <a:pPr lvl="0"/>
            <a:r>
              <a:rPr lang="en-US">
                <a:sym typeface="Book Antiqua" charset="0"/>
              </a:rPr>
              <a:t>Click to edit Master title style</a:t>
            </a:r>
          </a:p>
        </p:txBody>
      </p:sp>
      <p:pic>
        <p:nvPicPr>
          <p:cNvPr id="29699" name="Picture 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782300" y="6680200"/>
            <a:ext cx="217170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4043" r:id="rId1"/>
    <p:sldLayoutId id="2147484044" r:id="rId2"/>
    <p:sldLayoutId id="2147484045" r:id="rId3"/>
    <p:sldLayoutId id="2147484046" r:id="rId4"/>
    <p:sldLayoutId id="2147484047" r:id="rId5"/>
    <p:sldLayoutId id="2147484048" r:id="rId6"/>
    <p:sldLayoutId id="2147484049" r:id="rId7"/>
    <p:sldLayoutId id="2147484050" r:id="rId8"/>
    <p:sldLayoutId id="2147484051" r:id="rId9"/>
    <p:sldLayoutId id="2147484052" r:id="rId10"/>
    <p:sldLayoutId id="2147484053" r:id="rId11"/>
  </p:sldLayoutIdLst>
  <p:transition xmlns:p14="http://schemas.microsoft.com/office/powerpoint/2010/main"/>
  <p:txStyles>
    <p:titleStyle>
      <a:lvl1pPr algn="ctr" rtl="0" fontAlgn="base">
        <a:spcBef>
          <a:spcPct val="0"/>
        </a:spcBef>
        <a:spcAft>
          <a:spcPct val="0"/>
        </a:spcAft>
        <a:defRPr sz="10200" b="1">
          <a:solidFill>
            <a:schemeClr val="tx1"/>
          </a:solidFill>
          <a:latin typeface="+mj-lt"/>
          <a:ea typeface="+mj-ea"/>
          <a:cs typeface="+mj-cs"/>
          <a:sym typeface="Book Antiqua" charset="0"/>
        </a:defRPr>
      </a:lvl1pPr>
      <a:lvl2pPr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2pPr>
      <a:lvl3pPr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3pPr>
      <a:lvl4pPr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4pPr>
      <a:lvl5pPr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5pPr>
      <a:lvl6pPr marL="457200"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6pPr>
      <a:lvl7pPr marL="914400"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7pPr>
      <a:lvl8pPr marL="1371600"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8pPr>
      <a:lvl9pPr marL="1828800"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9pPr>
    </p:titleStyle>
    <p:bodyStyle>
      <a:lvl1pPr algn="ctr" rtl="0" fontAlgn="base">
        <a:spcBef>
          <a:spcPct val="0"/>
        </a:spcBef>
        <a:spcAft>
          <a:spcPct val="0"/>
        </a:spcAft>
        <a:defRPr sz="6800">
          <a:solidFill>
            <a:schemeClr val="tx1"/>
          </a:solidFill>
          <a:latin typeface="+mn-lt"/>
          <a:ea typeface="+mn-ea"/>
          <a:cs typeface="+mn-cs"/>
          <a:sym typeface="Gill Sans" charset="0"/>
        </a:defRPr>
      </a:lvl1pPr>
      <a:lvl2pPr algn="ctr" rtl="0" fontAlgn="base">
        <a:spcBef>
          <a:spcPct val="0"/>
        </a:spcBef>
        <a:spcAft>
          <a:spcPct val="0"/>
        </a:spcAft>
        <a:defRPr sz="6800">
          <a:solidFill>
            <a:schemeClr val="tx1"/>
          </a:solidFill>
          <a:latin typeface="+mn-lt"/>
          <a:ea typeface="+mn-ea"/>
          <a:cs typeface="+mn-cs"/>
          <a:sym typeface="Gill Sans" charset="0"/>
        </a:defRPr>
      </a:lvl2pPr>
      <a:lvl3pPr algn="ctr" rtl="0" fontAlgn="base">
        <a:spcBef>
          <a:spcPct val="0"/>
        </a:spcBef>
        <a:spcAft>
          <a:spcPct val="0"/>
        </a:spcAft>
        <a:defRPr sz="6800">
          <a:solidFill>
            <a:schemeClr val="tx1"/>
          </a:solidFill>
          <a:latin typeface="+mn-lt"/>
          <a:ea typeface="+mn-ea"/>
          <a:cs typeface="+mn-cs"/>
          <a:sym typeface="Gill Sans" charset="0"/>
        </a:defRPr>
      </a:lvl3pPr>
      <a:lvl4pPr algn="ctr" rtl="0" fontAlgn="base">
        <a:spcBef>
          <a:spcPct val="0"/>
        </a:spcBef>
        <a:spcAft>
          <a:spcPct val="0"/>
        </a:spcAft>
        <a:defRPr sz="6800">
          <a:solidFill>
            <a:schemeClr val="tx1"/>
          </a:solidFill>
          <a:latin typeface="+mn-lt"/>
          <a:ea typeface="+mn-ea"/>
          <a:cs typeface="+mn-cs"/>
          <a:sym typeface="Gill Sans" charset="0"/>
        </a:defRPr>
      </a:lvl4pPr>
      <a:lvl5pPr algn="ctr" rtl="0" fontAlgn="base">
        <a:spcBef>
          <a:spcPct val="0"/>
        </a:spcBef>
        <a:spcAft>
          <a:spcPct val="0"/>
        </a:spcAft>
        <a:defRPr sz="6800">
          <a:solidFill>
            <a:schemeClr val="tx1"/>
          </a:solidFill>
          <a:latin typeface="+mn-lt"/>
          <a:ea typeface="+mn-ea"/>
          <a:cs typeface="+mn-cs"/>
          <a:sym typeface="Gill Sans" charset="0"/>
        </a:defRPr>
      </a:lvl5pPr>
      <a:lvl6pPr marL="457200" algn="ctr" rtl="0" fontAlgn="base">
        <a:spcBef>
          <a:spcPct val="0"/>
        </a:spcBef>
        <a:spcAft>
          <a:spcPct val="0"/>
        </a:spcAft>
        <a:defRPr sz="6800">
          <a:solidFill>
            <a:schemeClr val="tx1"/>
          </a:solidFill>
          <a:latin typeface="+mn-lt"/>
          <a:ea typeface="+mn-ea"/>
          <a:cs typeface="+mn-cs"/>
          <a:sym typeface="Gill Sans" charset="0"/>
        </a:defRPr>
      </a:lvl6pPr>
      <a:lvl7pPr marL="914400" algn="ctr" rtl="0" fontAlgn="base">
        <a:spcBef>
          <a:spcPct val="0"/>
        </a:spcBef>
        <a:spcAft>
          <a:spcPct val="0"/>
        </a:spcAft>
        <a:defRPr sz="6800">
          <a:solidFill>
            <a:schemeClr val="tx1"/>
          </a:solidFill>
          <a:latin typeface="+mn-lt"/>
          <a:ea typeface="+mn-ea"/>
          <a:cs typeface="+mn-cs"/>
          <a:sym typeface="Gill Sans" charset="0"/>
        </a:defRPr>
      </a:lvl7pPr>
      <a:lvl8pPr marL="1371600" algn="ctr" rtl="0" fontAlgn="base">
        <a:spcBef>
          <a:spcPct val="0"/>
        </a:spcBef>
        <a:spcAft>
          <a:spcPct val="0"/>
        </a:spcAft>
        <a:defRPr sz="6800">
          <a:solidFill>
            <a:schemeClr val="tx1"/>
          </a:solidFill>
          <a:latin typeface="+mn-lt"/>
          <a:ea typeface="+mn-ea"/>
          <a:cs typeface="+mn-cs"/>
          <a:sym typeface="Gill Sans" charset="0"/>
        </a:defRPr>
      </a:lvl8pPr>
      <a:lvl9pPr marL="1828800" algn="ctr" rtl="0" fontAlgn="base">
        <a:spcBef>
          <a:spcPct val="0"/>
        </a:spcBef>
        <a:spcAft>
          <a:spcPct val="0"/>
        </a:spcAft>
        <a:defRPr sz="68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dk2" tx1="lt1" bg2="dk1" tx2="lt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ransition xmlns:p14="http://schemas.microsoft.com/office/powerpoint/2010/main"/>
  <p:txStyles>
    <p:titleStyle>
      <a:lvl1pPr algn="ctr" rtl="0" fontAlgn="base">
        <a:spcBef>
          <a:spcPct val="0"/>
        </a:spcBef>
        <a:spcAft>
          <a:spcPct val="0"/>
        </a:spcAft>
        <a:defRPr sz="8200">
          <a:solidFill>
            <a:schemeClr val="tx1"/>
          </a:solidFill>
          <a:latin typeface="+mj-lt"/>
          <a:ea typeface="+mj-ea"/>
          <a:cs typeface="+mj-cs"/>
          <a:sym typeface="Gill Sans" charset="0"/>
        </a:defRPr>
      </a:lvl1pPr>
      <a:lvl2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9pPr>
    </p:titleStyle>
    <p:bodyStyle>
      <a:lvl1pPr marL="8890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1pPr>
      <a:lvl2pPr marL="13335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2pPr>
      <a:lvl3pPr marL="17780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3pPr>
      <a:lvl4pPr marL="22225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4pPr>
      <a:lvl5pPr marL="26670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5pPr>
      <a:lvl6pPr marL="31242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6pPr>
      <a:lvl7pPr marL="35814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7pPr>
      <a:lvl8pPr marL="40386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8pPr>
      <a:lvl9pPr marL="44958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1" name="Rectangle 1"/>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
        <p:nvSpPr>
          <p:cNvPr id="30722" name="Rectangle 2"/>
          <p:cNvSpPr>
            <a:spLocks noGrp="1" noChangeArrowheads="1"/>
          </p:cNvSpPr>
          <p:nvPr>
            <p:ph type="body" idx="1"/>
          </p:nvPr>
        </p:nvSpPr>
        <p:spPr bwMode="auto">
          <a:xfrm>
            <a:off x="1270000" y="2768600"/>
            <a:ext cx="104648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Tree>
  </p:cSld>
  <p:clrMap bg1="dk2" tx1="lt1" bg2="dk1" tx2="lt2" accent1="accent1" accent2="accent2" accent3="accent3" accent4="accent4" accent5="accent5" accent6="accent6" hlink="hlink" folHlink="folHlink"/>
  <p:sldLayoutIdLst>
    <p:sldLayoutId id="2147484054" r:id="rId1"/>
    <p:sldLayoutId id="2147484055" r:id="rId2"/>
    <p:sldLayoutId id="2147484056" r:id="rId3"/>
    <p:sldLayoutId id="2147484057" r:id="rId4"/>
    <p:sldLayoutId id="2147484058" r:id="rId5"/>
    <p:sldLayoutId id="2147484059" r:id="rId6"/>
    <p:sldLayoutId id="2147484060" r:id="rId7"/>
    <p:sldLayoutId id="2147484061" r:id="rId8"/>
    <p:sldLayoutId id="2147484062" r:id="rId9"/>
    <p:sldLayoutId id="2147484063" r:id="rId10"/>
    <p:sldLayoutId id="2147484064" r:id="rId11"/>
  </p:sldLayoutIdLst>
  <p:transition xmlns:p14="http://schemas.microsoft.com/office/powerpoint/2010/main"/>
  <p:txStyles>
    <p:titleStyle>
      <a:lvl1pPr algn="ctr" rtl="0" fontAlgn="base">
        <a:spcBef>
          <a:spcPct val="0"/>
        </a:spcBef>
        <a:spcAft>
          <a:spcPct val="0"/>
        </a:spcAft>
        <a:defRPr sz="8200">
          <a:solidFill>
            <a:schemeClr val="tx1"/>
          </a:solidFill>
          <a:latin typeface="+mj-lt"/>
          <a:ea typeface="+mj-ea"/>
          <a:cs typeface="+mj-cs"/>
          <a:sym typeface="Gill Sans" charset="0"/>
        </a:defRPr>
      </a:lvl1pPr>
      <a:lvl2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9pPr>
    </p:titleStyle>
    <p:bodyStyle>
      <a:lvl1pPr marL="7604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1pPr>
      <a:lvl2pPr marL="12049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2pPr>
      <a:lvl3pPr marL="16494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3pPr>
      <a:lvl4pPr marL="20939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4pPr>
      <a:lvl5pPr marL="25384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5pPr>
      <a:lvl6pPr marL="29956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6pPr>
      <a:lvl7pPr marL="34528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7pPr>
      <a:lvl8pPr marL="39100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8pPr>
      <a:lvl9pPr marL="43672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5" name="Rectangle 1"/>
          <p:cNvSpPr>
            <a:spLocks noGrp="1" noChangeArrowheads="1"/>
          </p:cNvSpPr>
          <p:nvPr>
            <p:ph type="body" idx="1"/>
          </p:nvPr>
        </p:nvSpPr>
        <p:spPr bwMode="auto">
          <a:xfrm>
            <a:off x="1270000" y="1270000"/>
            <a:ext cx="10464800" cy="7226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pic>
        <p:nvPicPr>
          <p:cNvPr id="31746" name="Picture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6200" y="7226300"/>
            <a:ext cx="1244600"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31747" name="Picture 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1417300" y="7200900"/>
            <a:ext cx="1706563" cy="138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4065" r:id="rId1"/>
    <p:sldLayoutId id="2147484066" r:id="rId2"/>
    <p:sldLayoutId id="2147484067" r:id="rId3"/>
    <p:sldLayoutId id="2147484068" r:id="rId4"/>
    <p:sldLayoutId id="2147484069" r:id="rId5"/>
    <p:sldLayoutId id="2147484070" r:id="rId6"/>
    <p:sldLayoutId id="2147484071" r:id="rId7"/>
    <p:sldLayoutId id="2147484072" r:id="rId8"/>
    <p:sldLayoutId id="2147484073" r:id="rId9"/>
    <p:sldLayoutId id="2147484074" r:id="rId10"/>
    <p:sldLayoutId id="2147484075" r:id="rId11"/>
  </p:sldLayoutIdLst>
  <p:transition xmlns:p14="http://schemas.microsoft.com/office/powerpoint/2010/main"/>
  <p:txStyles>
    <p:titleStyle>
      <a:lvl1pPr algn="ctr" rtl="0" fontAlgn="base">
        <a:spcBef>
          <a:spcPct val="0"/>
        </a:spcBef>
        <a:spcAft>
          <a:spcPct val="0"/>
        </a:spcAft>
        <a:defRPr sz="8200">
          <a:solidFill>
            <a:schemeClr val="tx1"/>
          </a:solidFill>
          <a:latin typeface="+mj-lt"/>
          <a:ea typeface="+mj-ea"/>
          <a:cs typeface="+mj-cs"/>
          <a:sym typeface="Gill Sans" charset="0"/>
        </a:defRPr>
      </a:lvl1pPr>
      <a:lvl2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9pPr>
    </p:titleStyle>
    <p:bodyStyle>
      <a:lvl1pPr marL="838200" indent="-571500" algn="l" rtl="0" fontAlgn="base">
        <a:spcBef>
          <a:spcPts val="4800"/>
        </a:spcBef>
        <a:spcAft>
          <a:spcPct val="0"/>
        </a:spcAft>
        <a:buSzPct val="171000"/>
        <a:buFont typeface="Gill Sans" charset="0"/>
        <a:buChar char="•"/>
        <a:defRPr sz="4000">
          <a:solidFill>
            <a:schemeClr val="tx1"/>
          </a:solidFill>
          <a:latin typeface="+mn-lt"/>
          <a:ea typeface="+mn-ea"/>
          <a:cs typeface="+mn-cs"/>
          <a:sym typeface="Gill Sans" charset="0"/>
        </a:defRPr>
      </a:lvl1pPr>
      <a:lvl2pPr marL="1282700" indent="-571500" algn="l" rtl="0" fontAlgn="base">
        <a:spcBef>
          <a:spcPts val="4800"/>
        </a:spcBef>
        <a:spcAft>
          <a:spcPct val="0"/>
        </a:spcAft>
        <a:buSzPct val="171000"/>
        <a:buFont typeface="Gill Sans" charset="0"/>
        <a:buChar char="•"/>
        <a:defRPr sz="4000">
          <a:solidFill>
            <a:schemeClr val="tx1"/>
          </a:solidFill>
          <a:latin typeface="+mn-lt"/>
          <a:ea typeface="+mn-ea"/>
          <a:cs typeface="+mn-cs"/>
          <a:sym typeface="Gill Sans" charset="0"/>
        </a:defRPr>
      </a:lvl2pPr>
      <a:lvl3pPr marL="1727200" indent="-571500" algn="l" rtl="0" fontAlgn="base">
        <a:spcBef>
          <a:spcPts val="4800"/>
        </a:spcBef>
        <a:spcAft>
          <a:spcPct val="0"/>
        </a:spcAft>
        <a:buSzPct val="171000"/>
        <a:buFont typeface="Gill Sans" charset="0"/>
        <a:buChar char="•"/>
        <a:defRPr sz="4000">
          <a:solidFill>
            <a:schemeClr val="tx1"/>
          </a:solidFill>
          <a:latin typeface="+mn-lt"/>
          <a:ea typeface="+mn-ea"/>
          <a:cs typeface="+mn-cs"/>
          <a:sym typeface="Gill Sans" charset="0"/>
        </a:defRPr>
      </a:lvl3pPr>
      <a:lvl4pPr marL="2171700" indent="-571500" algn="l" rtl="0" fontAlgn="base">
        <a:spcBef>
          <a:spcPts val="4800"/>
        </a:spcBef>
        <a:spcAft>
          <a:spcPct val="0"/>
        </a:spcAft>
        <a:buSzPct val="171000"/>
        <a:buFont typeface="Gill Sans" charset="0"/>
        <a:buChar char="•"/>
        <a:defRPr sz="4000">
          <a:solidFill>
            <a:schemeClr val="tx1"/>
          </a:solidFill>
          <a:latin typeface="+mn-lt"/>
          <a:ea typeface="+mn-ea"/>
          <a:cs typeface="+mn-cs"/>
          <a:sym typeface="Gill Sans" charset="0"/>
        </a:defRPr>
      </a:lvl4pPr>
      <a:lvl5pPr marL="2616200" indent="-571500" algn="l" rtl="0" fontAlgn="base">
        <a:spcBef>
          <a:spcPts val="4800"/>
        </a:spcBef>
        <a:spcAft>
          <a:spcPct val="0"/>
        </a:spcAft>
        <a:buSzPct val="171000"/>
        <a:buFont typeface="Gill Sans" charset="0"/>
        <a:buChar char="•"/>
        <a:defRPr sz="4000">
          <a:solidFill>
            <a:schemeClr val="tx1"/>
          </a:solidFill>
          <a:latin typeface="+mn-lt"/>
          <a:ea typeface="+mn-ea"/>
          <a:cs typeface="+mn-cs"/>
          <a:sym typeface="Gill Sans" charset="0"/>
        </a:defRPr>
      </a:lvl5pPr>
      <a:lvl6pPr marL="3073400" indent="-571500" algn="l" rtl="0" fontAlgn="base">
        <a:spcBef>
          <a:spcPts val="4800"/>
        </a:spcBef>
        <a:spcAft>
          <a:spcPct val="0"/>
        </a:spcAft>
        <a:buSzPct val="171000"/>
        <a:buFont typeface="Gill Sans" charset="0"/>
        <a:buChar char="•"/>
        <a:defRPr sz="4000">
          <a:solidFill>
            <a:schemeClr val="tx1"/>
          </a:solidFill>
          <a:latin typeface="+mn-lt"/>
          <a:ea typeface="+mn-ea"/>
          <a:cs typeface="+mn-cs"/>
          <a:sym typeface="Gill Sans" charset="0"/>
        </a:defRPr>
      </a:lvl6pPr>
      <a:lvl7pPr marL="3530600" indent="-571500" algn="l" rtl="0" fontAlgn="base">
        <a:spcBef>
          <a:spcPts val="4800"/>
        </a:spcBef>
        <a:spcAft>
          <a:spcPct val="0"/>
        </a:spcAft>
        <a:buSzPct val="171000"/>
        <a:buFont typeface="Gill Sans" charset="0"/>
        <a:buChar char="•"/>
        <a:defRPr sz="4000">
          <a:solidFill>
            <a:schemeClr val="tx1"/>
          </a:solidFill>
          <a:latin typeface="+mn-lt"/>
          <a:ea typeface="+mn-ea"/>
          <a:cs typeface="+mn-cs"/>
          <a:sym typeface="Gill Sans" charset="0"/>
        </a:defRPr>
      </a:lvl7pPr>
      <a:lvl8pPr marL="3987800" indent="-571500" algn="l" rtl="0" fontAlgn="base">
        <a:spcBef>
          <a:spcPts val="4800"/>
        </a:spcBef>
        <a:spcAft>
          <a:spcPct val="0"/>
        </a:spcAft>
        <a:buSzPct val="171000"/>
        <a:buFont typeface="Gill Sans" charset="0"/>
        <a:buChar char="•"/>
        <a:defRPr sz="4000">
          <a:solidFill>
            <a:schemeClr val="tx1"/>
          </a:solidFill>
          <a:latin typeface="+mn-lt"/>
          <a:ea typeface="+mn-ea"/>
          <a:cs typeface="+mn-cs"/>
          <a:sym typeface="Gill Sans" charset="0"/>
        </a:defRPr>
      </a:lvl8pPr>
      <a:lvl9pPr marL="4445000" indent="-571500" algn="l" rtl="0" fontAlgn="base">
        <a:spcBef>
          <a:spcPts val="4800"/>
        </a:spcBef>
        <a:spcAft>
          <a:spcPct val="0"/>
        </a:spcAft>
        <a:buSzPct val="171000"/>
        <a:buFont typeface="Gill Sans" charset="0"/>
        <a:buChar char="•"/>
        <a:defRPr sz="40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69" name="Rectangle 1"/>
          <p:cNvSpPr>
            <a:spLocks noGrp="1" noChangeArrowheads="1"/>
          </p:cNvSpPr>
          <p:nvPr>
            <p:ph type="title"/>
          </p:nvPr>
        </p:nvSpPr>
        <p:spPr bwMode="auto">
          <a:xfrm>
            <a:off x="1270000" y="12065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grpSp>
        <p:nvGrpSpPr>
          <p:cNvPr id="32772" name="Group 4"/>
          <p:cNvGrpSpPr>
            <a:grpSpLocks/>
          </p:cNvGrpSpPr>
          <p:nvPr/>
        </p:nvGrpSpPr>
        <p:grpSpPr bwMode="auto">
          <a:xfrm>
            <a:off x="9521825" y="5943600"/>
            <a:ext cx="2513013" cy="2143125"/>
            <a:chOff x="0" y="0"/>
            <a:chExt cx="1583" cy="1350"/>
          </a:xfrm>
        </p:grpSpPr>
        <p:pic>
          <p:nvPicPr>
            <p:cNvPr id="32770" name="Picture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1053"/>
              <a:ext cx="1583" cy="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32771" name="Picture 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1" y="0"/>
              <a:ext cx="1528" cy="1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grpSp>
      <p:pic>
        <p:nvPicPr>
          <p:cNvPr id="32773" name="Picture 5"/>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181100" y="6096000"/>
            <a:ext cx="6858000" cy="200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4076" r:id="rId1"/>
    <p:sldLayoutId id="2147484077" r:id="rId2"/>
    <p:sldLayoutId id="2147484078" r:id="rId3"/>
    <p:sldLayoutId id="2147484079" r:id="rId4"/>
    <p:sldLayoutId id="2147484080" r:id="rId5"/>
    <p:sldLayoutId id="2147484081" r:id="rId6"/>
    <p:sldLayoutId id="2147484082" r:id="rId7"/>
    <p:sldLayoutId id="2147484083" r:id="rId8"/>
    <p:sldLayoutId id="2147484084" r:id="rId9"/>
    <p:sldLayoutId id="2147484085" r:id="rId10"/>
    <p:sldLayoutId id="2147484086" r:id="rId11"/>
  </p:sldLayoutIdLst>
  <p:transition xmlns:p14="http://schemas.microsoft.com/office/powerpoint/2010/main"/>
  <p:txStyles>
    <p:titleStyle>
      <a:lvl1pPr algn="ctr" rtl="0" fontAlgn="base">
        <a:spcBef>
          <a:spcPct val="0"/>
        </a:spcBef>
        <a:spcAft>
          <a:spcPct val="0"/>
        </a:spcAft>
        <a:defRPr sz="8200">
          <a:solidFill>
            <a:schemeClr val="tx1"/>
          </a:solidFill>
          <a:latin typeface="+mj-lt"/>
          <a:ea typeface="+mj-ea"/>
          <a:cs typeface="+mj-cs"/>
          <a:sym typeface="Gill Sans" charset="0"/>
        </a:defRPr>
      </a:lvl1pPr>
      <a:lvl2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9pPr>
    </p:titleStyle>
    <p:bodyStyle>
      <a:lvl1pPr marL="8890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1pPr>
      <a:lvl2pPr marL="13335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2pPr>
      <a:lvl3pPr marL="17780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3pPr>
      <a:lvl4pPr marL="22225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4pPr>
      <a:lvl5pPr marL="26670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5pPr>
      <a:lvl6pPr marL="31242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6pPr>
      <a:lvl7pPr marL="35814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7pPr>
      <a:lvl8pPr marL="40386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8pPr>
      <a:lvl9pPr marL="44958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3" name="Rectangle 1"/>
          <p:cNvSpPr>
            <a:spLocks noGrp="1" noChangeArrowheads="1"/>
          </p:cNvSpPr>
          <p:nvPr>
            <p:ph type="title"/>
          </p:nvPr>
        </p:nvSpPr>
        <p:spPr bwMode="auto">
          <a:xfrm>
            <a:off x="1270000" y="2971800"/>
            <a:ext cx="10464800" cy="3810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grpSp>
        <p:nvGrpSpPr>
          <p:cNvPr id="33796" name="Group 4"/>
          <p:cNvGrpSpPr>
            <a:grpSpLocks/>
          </p:cNvGrpSpPr>
          <p:nvPr/>
        </p:nvGrpSpPr>
        <p:grpSpPr bwMode="auto">
          <a:xfrm>
            <a:off x="9521825" y="5943600"/>
            <a:ext cx="2513013" cy="2143125"/>
            <a:chOff x="0" y="0"/>
            <a:chExt cx="1583" cy="1350"/>
          </a:xfrm>
        </p:grpSpPr>
        <p:pic>
          <p:nvPicPr>
            <p:cNvPr id="33794" name="Picture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1053"/>
              <a:ext cx="1583" cy="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33795" name="Picture 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1" y="0"/>
              <a:ext cx="1528" cy="1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grpSp>
      <p:pic>
        <p:nvPicPr>
          <p:cNvPr id="33797" name="Picture 5"/>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181100" y="6096000"/>
            <a:ext cx="6858000" cy="200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4087" r:id="rId1"/>
    <p:sldLayoutId id="2147484088" r:id="rId2"/>
    <p:sldLayoutId id="2147484089" r:id="rId3"/>
    <p:sldLayoutId id="2147484090" r:id="rId4"/>
    <p:sldLayoutId id="2147484091" r:id="rId5"/>
    <p:sldLayoutId id="2147484092" r:id="rId6"/>
    <p:sldLayoutId id="2147484093" r:id="rId7"/>
    <p:sldLayoutId id="2147484094" r:id="rId8"/>
    <p:sldLayoutId id="2147484095" r:id="rId9"/>
    <p:sldLayoutId id="2147484096" r:id="rId10"/>
    <p:sldLayoutId id="2147484097" r:id="rId11"/>
  </p:sldLayoutIdLst>
  <p:transition xmlns:p14="http://schemas.microsoft.com/office/powerpoint/2010/main"/>
  <p:txStyles>
    <p:titleStyle>
      <a:lvl1pPr algn="ctr" rtl="0" fontAlgn="base">
        <a:spcBef>
          <a:spcPct val="0"/>
        </a:spcBef>
        <a:spcAft>
          <a:spcPct val="0"/>
        </a:spcAft>
        <a:defRPr sz="8200">
          <a:solidFill>
            <a:schemeClr val="tx1"/>
          </a:solidFill>
          <a:latin typeface="+mj-lt"/>
          <a:ea typeface="+mj-ea"/>
          <a:cs typeface="+mj-cs"/>
          <a:sym typeface="Gill Sans" charset="0"/>
        </a:defRPr>
      </a:lvl1pPr>
      <a:lvl2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9pPr>
    </p:titleStyle>
    <p:bodyStyle>
      <a:lvl1pPr algn="ctr" rtl="0" fontAlgn="base">
        <a:spcBef>
          <a:spcPct val="0"/>
        </a:spcBef>
        <a:spcAft>
          <a:spcPct val="0"/>
        </a:spcAft>
        <a:defRPr sz="3400">
          <a:solidFill>
            <a:schemeClr val="tx1"/>
          </a:solidFill>
          <a:latin typeface="+mn-lt"/>
          <a:ea typeface="+mn-ea"/>
          <a:cs typeface="+mn-cs"/>
          <a:sym typeface="Gill Sans" charset="0"/>
        </a:defRPr>
      </a:lvl1pPr>
      <a:lvl2pPr algn="ctr" rtl="0" fontAlgn="base">
        <a:spcBef>
          <a:spcPct val="0"/>
        </a:spcBef>
        <a:spcAft>
          <a:spcPct val="0"/>
        </a:spcAft>
        <a:defRPr sz="3400">
          <a:solidFill>
            <a:schemeClr val="tx1"/>
          </a:solidFill>
          <a:latin typeface="+mn-lt"/>
          <a:ea typeface="+mn-ea"/>
          <a:cs typeface="+mn-cs"/>
          <a:sym typeface="Gill Sans" charset="0"/>
        </a:defRPr>
      </a:lvl2pPr>
      <a:lvl3pPr algn="ctr" rtl="0" fontAlgn="base">
        <a:spcBef>
          <a:spcPct val="0"/>
        </a:spcBef>
        <a:spcAft>
          <a:spcPct val="0"/>
        </a:spcAft>
        <a:defRPr sz="3400">
          <a:solidFill>
            <a:schemeClr val="tx1"/>
          </a:solidFill>
          <a:latin typeface="+mn-lt"/>
          <a:ea typeface="+mn-ea"/>
          <a:cs typeface="+mn-cs"/>
          <a:sym typeface="Gill Sans" charset="0"/>
        </a:defRPr>
      </a:lvl3pPr>
      <a:lvl4pPr algn="ctr" rtl="0" fontAlgn="base">
        <a:spcBef>
          <a:spcPct val="0"/>
        </a:spcBef>
        <a:spcAft>
          <a:spcPct val="0"/>
        </a:spcAft>
        <a:defRPr sz="3400">
          <a:solidFill>
            <a:schemeClr val="tx1"/>
          </a:solidFill>
          <a:latin typeface="+mn-lt"/>
          <a:ea typeface="+mn-ea"/>
          <a:cs typeface="+mn-cs"/>
          <a:sym typeface="Gill Sans" charset="0"/>
        </a:defRPr>
      </a:lvl4pPr>
      <a:lvl5pPr algn="ctr" rtl="0" fontAlgn="base">
        <a:spcBef>
          <a:spcPct val="0"/>
        </a:spcBef>
        <a:spcAft>
          <a:spcPct val="0"/>
        </a:spcAft>
        <a:defRPr sz="3400">
          <a:solidFill>
            <a:schemeClr val="tx1"/>
          </a:solidFill>
          <a:latin typeface="+mn-lt"/>
          <a:ea typeface="+mn-ea"/>
          <a:cs typeface="+mn-cs"/>
          <a:sym typeface="Gill Sans" charset="0"/>
        </a:defRPr>
      </a:lvl5pPr>
      <a:lvl6pPr marL="457200" algn="ctr" rtl="0" fontAlgn="base">
        <a:spcBef>
          <a:spcPct val="0"/>
        </a:spcBef>
        <a:spcAft>
          <a:spcPct val="0"/>
        </a:spcAft>
        <a:defRPr sz="3400">
          <a:solidFill>
            <a:schemeClr val="tx1"/>
          </a:solidFill>
          <a:latin typeface="+mn-lt"/>
          <a:ea typeface="+mn-ea"/>
          <a:cs typeface="+mn-cs"/>
          <a:sym typeface="Gill Sans" charset="0"/>
        </a:defRPr>
      </a:lvl6pPr>
      <a:lvl7pPr marL="914400" algn="ctr" rtl="0" fontAlgn="base">
        <a:spcBef>
          <a:spcPct val="0"/>
        </a:spcBef>
        <a:spcAft>
          <a:spcPct val="0"/>
        </a:spcAft>
        <a:defRPr sz="3400">
          <a:solidFill>
            <a:schemeClr val="tx1"/>
          </a:solidFill>
          <a:latin typeface="+mn-lt"/>
          <a:ea typeface="+mn-ea"/>
          <a:cs typeface="+mn-cs"/>
          <a:sym typeface="Gill Sans" charset="0"/>
        </a:defRPr>
      </a:lvl7pPr>
      <a:lvl8pPr marL="1371600" algn="ctr" rtl="0" fontAlgn="base">
        <a:spcBef>
          <a:spcPct val="0"/>
        </a:spcBef>
        <a:spcAft>
          <a:spcPct val="0"/>
        </a:spcAft>
        <a:defRPr sz="3400">
          <a:solidFill>
            <a:schemeClr val="tx1"/>
          </a:solidFill>
          <a:latin typeface="+mn-lt"/>
          <a:ea typeface="+mn-ea"/>
          <a:cs typeface="+mn-cs"/>
          <a:sym typeface="Gill Sans" charset="0"/>
        </a:defRPr>
      </a:lvl8pPr>
      <a:lvl9pPr marL="1828800" algn="ctr" rtl="0" fontAlgn="base">
        <a:spcBef>
          <a:spcPct val="0"/>
        </a:spcBef>
        <a:spcAft>
          <a:spcPct val="0"/>
        </a:spcAft>
        <a:defRPr sz="34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817" name="Rectangle 1"/>
          <p:cNvSpPr>
            <a:spLocks noGrp="1" noChangeArrowheads="1"/>
          </p:cNvSpPr>
          <p:nvPr>
            <p:ph type="title"/>
          </p:nvPr>
        </p:nvSpPr>
        <p:spPr bwMode="auto">
          <a:xfrm>
            <a:off x="1270000" y="7366000"/>
            <a:ext cx="10464800" cy="170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Tree>
  </p:cSld>
  <p:clrMap bg1="dk2" tx1="lt1" bg2="dk1" tx2="lt2" accent1="accent1" accent2="accent2" accent3="accent3" accent4="accent4" accent5="accent5" accent6="accent6" hlink="hlink" folHlink="folHlink"/>
  <p:sldLayoutIdLst>
    <p:sldLayoutId id="2147484098" r:id="rId1"/>
    <p:sldLayoutId id="2147484099" r:id="rId2"/>
    <p:sldLayoutId id="2147484100" r:id="rId3"/>
    <p:sldLayoutId id="2147484101" r:id="rId4"/>
    <p:sldLayoutId id="2147484102" r:id="rId5"/>
    <p:sldLayoutId id="2147484103" r:id="rId6"/>
    <p:sldLayoutId id="2147484104" r:id="rId7"/>
    <p:sldLayoutId id="2147484105" r:id="rId8"/>
    <p:sldLayoutId id="2147484106" r:id="rId9"/>
    <p:sldLayoutId id="2147484107" r:id="rId10"/>
    <p:sldLayoutId id="2147484108" r:id="rId11"/>
  </p:sldLayoutIdLst>
  <p:transition xmlns:p14="http://schemas.microsoft.com/office/powerpoint/2010/main"/>
  <p:txStyles>
    <p:titleStyle>
      <a:lvl1pPr algn="ctr" rtl="0" fontAlgn="base">
        <a:spcBef>
          <a:spcPct val="0"/>
        </a:spcBef>
        <a:spcAft>
          <a:spcPct val="0"/>
        </a:spcAft>
        <a:defRPr sz="8200">
          <a:solidFill>
            <a:schemeClr val="tx1"/>
          </a:solidFill>
          <a:latin typeface="+mj-lt"/>
          <a:ea typeface="+mj-ea"/>
          <a:cs typeface="+mj-cs"/>
          <a:sym typeface="Gill Sans" charset="0"/>
        </a:defRPr>
      </a:lvl1pPr>
      <a:lvl2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9pPr>
    </p:titleStyle>
    <p:bodyStyle>
      <a:lvl1pPr algn="ctr" rtl="0" fontAlgn="base">
        <a:spcBef>
          <a:spcPct val="0"/>
        </a:spcBef>
        <a:spcAft>
          <a:spcPct val="0"/>
        </a:spcAft>
        <a:defRPr sz="3400">
          <a:solidFill>
            <a:schemeClr val="tx1"/>
          </a:solidFill>
          <a:latin typeface="+mn-lt"/>
          <a:ea typeface="+mn-ea"/>
          <a:cs typeface="+mn-cs"/>
          <a:sym typeface="Gill Sans" charset="0"/>
        </a:defRPr>
      </a:lvl1pPr>
      <a:lvl2pPr algn="ctr" rtl="0" fontAlgn="base">
        <a:spcBef>
          <a:spcPct val="0"/>
        </a:spcBef>
        <a:spcAft>
          <a:spcPct val="0"/>
        </a:spcAft>
        <a:defRPr sz="3400">
          <a:solidFill>
            <a:schemeClr val="tx1"/>
          </a:solidFill>
          <a:latin typeface="+mn-lt"/>
          <a:ea typeface="+mn-ea"/>
          <a:cs typeface="+mn-cs"/>
          <a:sym typeface="Gill Sans" charset="0"/>
        </a:defRPr>
      </a:lvl2pPr>
      <a:lvl3pPr algn="ctr" rtl="0" fontAlgn="base">
        <a:spcBef>
          <a:spcPct val="0"/>
        </a:spcBef>
        <a:spcAft>
          <a:spcPct val="0"/>
        </a:spcAft>
        <a:defRPr sz="3400">
          <a:solidFill>
            <a:schemeClr val="tx1"/>
          </a:solidFill>
          <a:latin typeface="+mn-lt"/>
          <a:ea typeface="+mn-ea"/>
          <a:cs typeface="+mn-cs"/>
          <a:sym typeface="Gill Sans" charset="0"/>
        </a:defRPr>
      </a:lvl3pPr>
      <a:lvl4pPr algn="ctr" rtl="0" fontAlgn="base">
        <a:spcBef>
          <a:spcPct val="0"/>
        </a:spcBef>
        <a:spcAft>
          <a:spcPct val="0"/>
        </a:spcAft>
        <a:defRPr sz="3400">
          <a:solidFill>
            <a:schemeClr val="tx1"/>
          </a:solidFill>
          <a:latin typeface="+mn-lt"/>
          <a:ea typeface="+mn-ea"/>
          <a:cs typeface="+mn-cs"/>
          <a:sym typeface="Gill Sans" charset="0"/>
        </a:defRPr>
      </a:lvl4pPr>
      <a:lvl5pPr algn="ctr" rtl="0" fontAlgn="base">
        <a:spcBef>
          <a:spcPct val="0"/>
        </a:spcBef>
        <a:spcAft>
          <a:spcPct val="0"/>
        </a:spcAft>
        <a:defRPr sz="3400">
          <a:solidFill>
            <a:schemeClr val="tx1"/>
          </a:solidFill>
          <a:latin typeface="+mn-lt"/>
          <a:ea typeface="+mn-ea"/>
          <a:cs typeface="+mn-cs"/>
          <a:sym typeface="Gill Sans" charset="0"/>
        </a:defRPr>
      </a:lvl5pPr>
      <a:lvl6pPr marL="457200" algn="ctr" rtl="0" fontAlgn="base">
        <a:spcBef>
          <a:spcPct val="0"/>
        </a:spcBef>
        <a:spcAft>
          <a:spcPct val="0"/>
        </a:spcAft>
        <a:defRPr sz="3400">
          <a:solidFill>
            <a:schemeClr val="tx1"/>
          </a:solidFill>
          <a:latin typeface="+mn-lt"/>
          <a:ea typeface="+mn-ea"/>
          <a:cs typeface="+mn-cs"/>
          <a:sym typeface="Gill Sans" charset="0"/>
        </a:defRPr>
      </a:lvl6pPr>
      <a:lvl7pPr marL="914400" algn="ctr" rtl="0" fontAlgn="base">
        <a:spcBef>
          <a:spcPct val="0"/>
        </a:spcBef>
        <a:spcAft>
          <a:spcPct val="0"/>
        </a:spcAft>
        <a:defRPr sz="3400">
          <a:solidFill>
            <a:schemeClr val="tx1"/>
          </a:solidFill>
          <a:latin typeface="+mn-lt"/>
          <a:ea typeface="+mn-ea"/>
          <a:cs typeface="+mn-cs"/>
          <a:sym typeface="Gill Sans" charset="0"/>
        </a:defRPr>
      </a:lvl7pPr>
      <a:lvl8pPr marL="1371600" algn="ctr" rtl="0" fontAlgn="base">
        <a:spcBef>
          <a:spcPct val="0"/>
        </a:spcBef>
        <a:spcAft>
          <a:spcPct val="0"/>
        </a:spcAft>
        <a:defRPr sz="3400">
          <a:solidFill>
            <a:schemeClr val="tx1"/>
          </a:solidFill>
          <a:latin typeface="+mn-lt"/>
          <a:ea typeface="+mn-ea"/>
          <a:cs typeface="+mn-cs"/>
          <a:sym typeface="Gill Sans" charset="0"/>
        </a:defRPr>
      </a:lvl8pPr>
      <a:lvl9pPr marL="1828800" algn="ctr" rtl="0" fontAlgn="base">
        <a:spcBef>
          <a:spcPct val="0"/>
        </a:spcBef>
        <a:spcAft>
          <a:spcPct val="0"/>
        </a:spcAft>
        <a:defRPr sz="34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841" name="Rectangle 1"/>
          <p:cNvSpPr>
            <a:spLocks noGrp="1" noChangeArrowheads="1"/>
          </p:cNvSpPr>
          <p:nvPr>
            <p:ph type="title"/>
          </p:nvPr>
        </p:nvSpPr>
        <p:spPr bwMode="auto">
          <a:xfrm>
            <a:off x="1270000" y="7366000"/>
            <a:ext cx="10464800" cy="170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Tree>
  </p:cSld>
  <p:clrMap bg1="dk2" tx1="lt1" bg2="dk1" tx2="lt2" accent1="accent1" accent2="accent2" accent3="accent3" accent4="accent4" accent5="accent5" accent6="accent6" hlink="hlink" folHlink="folHlink"/>
  <p:sldLayoutIdLst>
    <p:sldLayoutId id="2147484109" r:id="rId1"/>
    <p:sldLayoutId id="2147484110" r:id="rId2"/>
    <p:sldLayoutId id="2147484111" r:id="rId3"/>
    <p:sldLayoutId id="2147484112" r:id="rId4"/>
    <p:sldLayoutId id="2147484113" r:id="rId5"/>
    <p:sldLayoutId id="2147484114" r:id="rId6"/>
    <p:sldLayoutId id="2147484115" r:id="rId7"/>
    <p:sldLayoutId id="2147484116" r:id="rId8"/>
    <p:sldLayoutId id="2147484117" r:id="rId9"/>
    <p:sldLayoutId id="2147484118" r:id="rId10"/>
    <p:sldLayoutId id="2147484119" r:id="rId11"/>
  </p:sldLayoutIdLst>
  <p:transition xmlns:p14="http://schemas.microsoft.com/office/powerpoint/2010/main"/>
  <p:txStyles>
    <p:titleStyle>
      <a:lvl1pPr algn="ctr" rtl="0" fontAlgn="base">
        <a:spcBef>
          <a:spcPct val="0"/>
        </a:spcBef>
        <a:spcAft>
          <a:spcPct val="0"/>
        </a:spcAft>
        <a:defRPr sz="8200">
          <a:solidFill>
            <a:schemeClr val="tx1"/>
          </a:solidFill>
          <a:latin typeface="+mj-lt"/>
          <a:ea typeface="+mj-ea"/>
          <a:cs typeface="+mj-cs"/>
          <a:sym typeface="Gill Sans" charset="0"/>
        </a:defRPr>
      </a:lvl1pPr>
      <a:lvl2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9pPr>
    </p:titleStyle>
    <p:bodyStyle>
      <a:lvl1pPr algn="ctr" rtl="0" fontAlgn="base">
        <a:spcBef>
          <a:spcPct val="0"/>
        </a:spcBef>
        <a:spcAft>
          <a:spcPct val="0"/>
        </a:spcAft>
        <a:defRPr sz="3400">
          <a:solidFill>
            <a:schemeClr val="tx1"/>
          </a:solidFill>
          <a:latin typeface="+mn-lt"/>
          <a:ea typeface="+mn-ea"/>
          <a:cs typeface="+mn-cs"/>
          <a:sym typeface="Gill Sans" charset="0"/>
        </a:defRPr>
      </a:lvl1pPr>
      <a:lvl2pPr algn="ctr" rtl="0" fontAlgn="base">
        <a:spcBef>
          <a:spcPct val="0"/>
        </a:spcBef>
        <a:spcAft>
          <a:spcPct val="0"/>
        </a:spcAft>
        <a:defRPr sz="3400">
          <a:solidFill>
            <a:schemeClr val="tx1"/>
          </a:solidFill>
          <a:latin typeface="+mn-lt"/>
          <a:ea typeface="+mn-ea"/>
          <a:cs typeface="+mn-cs"/>
          <a:sym typeface="Gill Sans" charset="0"/>
        </a:defRPr>
      </a:lvl2pPr>
      <a:lvl3pPr algn="ctr" rtl="0" fontAlgn="base">
        <a:spcBef>
          <a:spcPct val="0"/>
        </a:spcBef>
        <a:spcAft>
          <a:spcPct val="0"/>
        </a:spcAft>
        <a:defRPr sz="3400">
          <a:solidFill>
            <a:schemeClr val="tx1"/>
          </a:solidFill>
          <a:latin typeface="+mn-lt"/>
          <a:ea typeface="+mn-ea"/>
          <a:cs typeface="+mn-cs"/>
          <a:sym typeface="Gill Sans" charset="0"/>
        </a:defRPr>
      </a:lvl3pPr>
      <a:lvl4pPr algn="ctr" rtl="0" fontAlgn="base">
        <a:spcBef>
          <a:spcPct val="0"/>
        </a:spcBef>
        <a:spcAft>
          <a:spcPct val="0"/>
        </a:spcAft>
        <a:defRPr sz="3400">
          <a:solidFill>
            <a:schemeClr val="tx1"/>
          </a:solidFill>
          <a:latin typeface="+mn-lt"/>
          <a:ea typeface="+mn-ea"/>
          <a:cs typeface="+mn-cs"/>
          <a:sym typeface="Gill Sans" charset="0"/>
        </a:defRPr>
      </a:lvl4pPr>
      <a:lvl5pPr algn="ctr" rtl="0" fontAlgn="base">
        <a:spcBef>
          <a:spcPct val="0"/>
        </a:spcBef>
        <a:spcAft>
          <a:spcPct val="0"/>
        </a:spcAft>
        <a:defRPr sz="3400">
          <a:solidFill>
            <a:schemeClr val="tx1"/>
          </a:solidFill>
          <a:latin typeface="+mn-lt"/>
          <a:ea typeface="+mn-ea"/>
          <a:cs typeface="+mn-cs"/>
          <a:sym typeface="Gill Sans" charset="0"/>
        </a:defRPr>
      </a:lvl5pPr>
      <a:lvl6pPr marL="457200" algn="ctr" rtl="0" fontAlgn="base">
        <a:spcBef>
          <a:spcPct val="0"/>
        </a:spcBef>
        <a:spcAft>
          <a:spcPct val="0"/>
        </a:spcAft>
        <a:defRPr sz="3400">
          <a:solidFill>
            <a:schemeClr val="tx1"/>
          </a:solidFill>
          <a:latin typeface="+mn-lt"/>
          <a:ea typeface="+mn-ea"/>
          <a:cs typeface="+mn-cs"/>
          <a:sym typeface="Gill Sans" charset="0"/>
        </a:defRPr>
      </a:lvl6pPr>
      <a:lvl7pPr marL="914400" algn="ctr" rtl="0" fontAlgn="base">
        <a:spcBef>
          <a:spcPct val="0"/>
        </a:spcBef>
        <a:spcAft>
          <a:spcPct val="0"/>
        </a:spcAft>
        <a:defRPr sz="3400">
          <a:solidFill>
            <a:schemeClr val="tx1"/>
          </a:solidFill>
          <a:latin typeface="+mn-lt"/>
          <a:ea typeface="+mn-ea"/>
          <a:cs typeface="+mn-cs"/>
          <a:sym typeface="Gill Sans" charset="0"/>
        </a:defRPr>
      </a:lvl7pPr>
      <a:lvl8pPr marL="1371600" algn="ctr" rtl="0" fontAlgn="base">
        <a:spcBef>
          <a:spcPct val="0"/>
        </a:spcBef>
        <a:spcAft>
          <a:spcPct val="0"/>
        </a:spcAft>
        <a:defRPr sz="3400">
          <a:solidFill>
            <a:schemeClr val="tx1"/>
          </a:solidFill>
          <a:latin typeface="+mn-lt"/>
          <a:ea typeface="+mn-ea"/>
          <a:cs typeface="+mn-cs"/>
          <a:sym typeface="Gill Sans" charset="0"/>
        </a:defRPr>
      </a:lvl8pPr>
      <a:lvl9pPr marL="1828800" algn="ctr" rtl="0" fontAlgn="base">
        <a:spcBef>
          <a:spcPct val="0"/>
        </a:spcBef>
        <a:spcAft>
          <a:spcPct val="0"/>
        </a:spcAft>
        <a:defRPr sz="34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5" name="Rectangle 1"/>
          <p:cNvSpPr>
            <a:spLocks noGrp="1" noChangeArrowheads="1"/>
          </p:cNvSpPr>
          <p:nvPr>
            <p:ph type="body" idx="1"/>
          </p:nvPr>
        </p:nvSpPr>
        <p:spPr bwMode="auto">
          <a:xfrm>
            <a:off x="635000" y="4902200"/>
            <a:ext cx="5867400" cy="330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
        <p:nvSpPr>
          <p:cNvPr id="36866" name="Rectangle 2"/>
          <p:cNvSpPr>
            <a:spLocks noGrp="1" noChangeArrowheads="1"/>
          </p:cNvSpPr>
          <p:nvPr>
            <p:ph type="title"/>
          </p:nvPr>
        </p:nvSpPr>
        <p:spPr bwMode="auto">
          <a:xfrm>
            <a:off x="635000" y="1536700"/>
            <a:ext cx="5867400" cy="330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b" anchorCtr="0" compatLnSpc="1">
            <a:prstTxWarp prst="textNoShape">
              <a:avLst/>
            </a:prstTxWarp>
          </a:bodyPr>
          <a:lstStyle/>
          <a:p>
            <a:pPr lvl="0"/>
            <a:r>
              <a:rPr lang="en-US">
                <a:sym typeface="Gill Sans" charset="0"/>
              </a:rPr>
              <a:t>Click to edit Master title style</a:t>
            </a:r>
          </a:p>
        </p:txBody>
      </p:sp>
    </p:spTree>
  </p:cSld>
  <p:clrMap bg1="dk2" tx1="lt1" bg2="dk1" tx2="lt2" accent1="accent1" accent2="accent2" accent3="accent3" accent4="accent4" accent5="accent5" accent6="accent6" hlink="hlink" folHlink="folHlink"/>
  <p:sldLayoutIdLst>
    <p:sldLayoutId id="2147484120" r:id="rId1"/>
    <p:sldLayoutId id="2147484121" r:id="rId2"/>
    <p:sldLayoutId id="2147484122" r:id="rId3"/>
    <p:sldLayoutId id="2147484123" r:id="rId4"/>
    <p:sldLayoutId id="2147484124" r:id="rId5"/>
    <p:sldLayoutId id="2147484125" r:id="rId6"/>
    <p:sldLayoutId id="2147484126" r:id="rId7"/>
    <p:sldLayoutId id="2147484127" r:id="rId8"/>
    <p:sldLayoutId id="2147484128" r:id="rId9"/>
    <p:sldLayoutId id="2147484129" r:id="rId10"/>
    <p:sldLayoutId id="2147484130" r:id="rId11"/>
  </p:sldLayoutIdLst>
  <p:transition xmlns:p14="http://schemas.microsoft.com/office/powerpoint/2010/main"/>
  <p:txStyles>
    <p:titleStyle>
      <a:lvl1pPr algn="ctr" rtl="0" fontAlgn="base">
        <a:spcBef>
          <a:spcPct val="0"/>
        </a:spcBef>
        <a:spcAft>
          <a:spcPct val="0"/>
        </a:spcAft>
        <a:defRPr sz="6800">
          <a:solidFill>
            <a:schemeClr val="tx1"/>
          </a:solidFill>
          <a:latin typeface="+mj-lt"/>
          <a:ea typeface="+mj-ea"/>
          <a:cs typeface="+mj-cs"/>
          <a:sym typeface="Gill Sans" charset="0"/>
        </a:defRPr>
      </a:lvl1pPr>
      <a:lvl2pPr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9pPr>
    </p:titleStyle>
    <p:bodyStyle>
      <a:lvl1pPr algn="ctr" rtl="0" fontAlgn="base">
        <a:spcBef>
          <a:spcPct val="0"/>
        </a:spcBef>
        <a:spcAft>
          <a:spcPct val="0"/>
        </a:spcAft>
        <a:defRPr sz="3200">
          <a:solidFill>
            <a:schemeClr val="tx1"/>
          </a:solidFill>
          <a:latin typeface="+mn-lt"/>
          <a:ea typeface="+mn-ea"/>
          <a:cs typeface="+mn-cs"/>
          <a:sym typeface="Gill Sans" charset="0"/>
        </a:defRPr>
      </a:lvl1pPr>
      <a:lvl2pPr algn="ctr" rtl="0" fontAlgn="base">
        <a:spcBef>
          <a:spcPct val="0"/>
        </a:spcBef>
        <a:spcAft>
          <a:spcPct val="0"/>
        </a:spcAft>
        <a:defRPr sz="3200">
          <a:solidFill>
            <a:schemeClr val="tx1"/>
          </a:solidFill>
          <a:latin typeface="+mn-lt"/>
          <a:ea typeface="+mn-ea"/>
          <a:cs typeface="+mn-cs"/>
          <a:sym typeface="Gill Sans" charset="0"/>
        </a:defRPr>
      </a:lvl2pPr>
      <a:lvl3pPr algn="ctr" rtl="0" fontAlgn="base">
        <a:spcBef>
          <a:spcPct val="0"/>
        </a:spcBef>
        <a:spcAft>
          <a:spcPct val="0"/>
        </a:spcAft>
        <a:defRPr sz="3200">
          <a:solidFill>
            <a:schemeClr val="tx1"/>
          </a:solidFill>
          <a:latin typeface="+mn-lt"/>
          <a:ea typeface="+mn-ea"/>
          <a:cs typeface="+mn-cs"/>
          <a:sym typeface="Gill Sans" charset="0"/>
        </a:defRPr>
      </a:lvl3pPr>
      <a:lvl4pPr algn="ctr" rtl="0" fontAlgn="base">
        <a:spcBef>
          <a:spcPct val="0"/>
        </a:spcBef>
        <a:spcAft>
          <a:spcPct val="0"/>
        </a:spcAft>
        <a:defRPr sz="3200">
          <a:solidFill>
            <a:schemeClr val="tx1"/>
          </a:solidFill>
          <a:latin typeface="+mn-lt"/>
          <a:ea typeface="+mn-ea"/>
          <a:cs typeface="+mn-cs"/>
          <a:sym typeface="Gill Sans" charset="0"/>
        </a:defRPr>
      </a:lvl4pPr>
      <a:lvl5pPr algn="ctr" rtl="0" fontAlgn="base">
        <a:spcBef>
          <a:spcPct val="0"/>
        </a:spcBef>
        <a:spcAft>
          <a:spcPct val="0"/>
        </a:spcAft>
        <a:defRPr sz="3200">
          <a:solidFill>
            <a:schemeClr val="tx1"/>
          </a:solidFill>
          <a:latin typeface="+mn-lt"/>
          <a:ea typeface="+mn-ea"/>
          <a:cs typeface="+mn-cs"/>
          <a:sym typeface="Gill Sans" charset="0"/>
        </a:defRPr>
      </a:lvl5pPr>
      <a:lvl6pPr marL="457200" algn="ctr" rtl="0" fontAlgn="base">
        <a:spcBef>
          <a:spcPct val="0"/>
        </a:spcBef>
        <a:spcAft>
          <a:spcPct val="0"/>
        </a:spcAft>
        <a:defRPr sz="3200">
          <a:solidFill>
            <a:schemeClr val="tx1"/>
          </a:solidFill>
          <a:latin typeface="+mn-lt"/>
          <a:ea typeface="+mn-ea"/>
          <a:cs typeface="+mn-cs"/>
          <a:sym typeface="Gill Sans" charset="0"/>
        </a:defRPr>
      </a:lvl6pPr>
      <a:lvl7pPr marL="914400" algn="ctr" rtl="0" fontAlgn="base">
        <a:spcBef>
          <a:spcPct val="0"/>
        </a:spcBef>
        <a:spcAft>
          <a:spcPct val="0"/>
        </a:spcAft>
        <a:defRPr sz="3200">
          <a:solidFill>
            <a:schemeClr val="tx1"/>
          </a:solidFill>
          <a:latin typeface="+mn-lt"/>
          <a:ea typeface="+mn-ea"/>
          <a:cs typeface="+mn-cs"/>
          <a:sym typeface="Gill Sans" charset="0"/>
        </a:defRPr>
      </a:lvl7pPr>
      <a:lvl8pPr marL="1371600" algn="ctr" rtl="0" fontAlgn="base">
        <a:spcBef>
          <a:spcPct val="0"/>
        </a:spcBef>
        <a:spcAft>
          <a:spcPct val="0"/>
        </a:spcAft>
        <a:defRPr sz="3200">
          <a:solidFill>
            <a:schemeClr val="tx1"/>
          </a:solidFill>
          <a:latin typeface="+mn-lt"/>
          <a:ea typeface="+mn-ea"/>
          <a:cs typeface="+mn-cs"/>
          <a:sym typeface="Gill Sans" charset="0"/>
        </a:defRPr>
      </a:lvl8pPr>
      <a:lvl9pPr marL="1828800" algn="ctr" rtl="0" fontAlgn="base">
        <a:spcBef>
          <a:spcPct val="0"/>
        </a:spcBef>
        <a:spcAft>
          <a:spcPct val="0"/>
        </a:spcAft>
        <a:defRPr sz="3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89" name="Rectangle 1"/>
          <p:cNvSpPr>
            <a:spLocks noGrp="1" noChangeArrowheads="1"/>
          </p:cNvSpPr>
          <p:nvPr>
            <p:ph type="body" idx="1"/>
          </p:nvPr>
        </p:nvSpPr>
        <p:spPr bwMode="auto">
          <a:xfrm>
            <a:off x="635000" y="4902200"/>
            <a:ext cx="5867400" cy="330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
        <p:nvSpPr>
          <p:cNvPr id="37890" name="Rectangle 2"/>
          <p:cNvSpPr>
            <a:spLocks noGrp="1" noChangeArrowheads="1"/>
          </p:cNvSpPr>
          <p:nvPr>
            <p:ph type="title"/>
          </p:nvPr>
        </p:nvSpPr>
        <p:spPr bwMode="auto">
          <a:xfrm>
            <a:off x="635000" y="1536700"/>
            <a:ext cx="5867400" cy="330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b" anchorCtr="0" compatLnSpc="1">
            <a:prstTxWarp prst="textNoShape">
              <a:avLst/>
            </a:prstTxWarp>
          </a:bodyPr>
          <a:lstStyle/>
          <a:p>
            <a:pPr lvl="0"/>
            <a:r>
              <a:rPr lang="en-US">
                <a:sym typeface="Gill Sans" charset="0"/>
              </a:rPr>
              <a:t>Click to edit Master title style</a:t>
            </a:r>
          </a:p>
        </p:txBody>
      </p:sp>
    </p:spTree>
  </p:cSld>
  <p:clrMap bg1="dk2" tx1="lt1" bg2="dk1" tx2="lt2" accent1="accent1" accent2="accent2" accent3="accent3" accent4="accent4" accent5="accent5" accent6="accent6" hlink="hlink" folHlink="folHlink"/>
  <p:sldLayoutIdLst>
    <p:sldLayoutId id="2147484131" r:id="rId1"/>
    <p:sldLayoutId id="2147484132" r:id="rId2"/>
    <p:sldLayoutId id="2147484133" r:id="rId3"/>
    <p:sldLayoutId id="2147484134" r:id="rId4"/>
    <p:sldLayoutId id="2147484135" r:id="rId5"/>
    <p:sldLayoutId id="2147484136" r:id="rId6"/>
    <p:sldLayoutId id="2147484137" r:id="rId7"/>
    <p:sldLayoutId id="2147484138" r:id="rId8"/>
    <p:sldLayoutId id="2147484139" r:id="rId9"/>
    <p:sldLayoutId id="2147484140" r:id="rId10"/>
    <p:sldLayoutId id="2147484141" r:id="rId11"/>
  </p:sldLayoutIdLst>
  <p:transition xmlns:p14="http://schemas.microsoft.com/office/powerpoint/2010/main"/>
  <p:txStyles>
    <p:titleStyle>
      <a:lvl1pPr algn="ctr" rtl="0" fontAlgn="base">
        <a:spcBef>
          <a:spcPct val="0"/>
        </a:spcBef>
        <a:spcAft>
          <a:spcPct val="0"/>
        </a:spcAft>
        <a:defRPr sz="6800">
          <a:solidFill>
            <a:schemeClr val="tx1"/>
          </a:solidFill>
          <a:latin typeface="+mj-lt"/>
          <a:ea typeface="+mj-ea"/>
          <a:cs typeface="+mj-cs"/>
          <a:sym typeface="Gill Sans" charset="0"/>
        </a:defRPr>
      </a:lvl1pPr>
      <a:lvl2pPr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9pPr>
    </p:titleStyle>
    <p:bodyStyle>
      <a:lvl1pPr algn="ctr" rtl="0" fontAlgn="base">
        <a:spcBef>
          <a:spcPct val="0"/>
        </a:spcBef>
        <a:spcAft>
          <a:spcPct val="0"/>
        </a:spcAft>
        <a:defRPr sz="3200">
          <a:solidFill>
            <a:schemeClr val="tx1"/>
          </a:solidFill>
          <a:latin typeface="+mn-lt"/>
          <a:ea typeface="+mn-ea"/>
          <a:cs typeface="+mn-cs"/>
          <a:sym typeface="Gill Sans" charset="0"/>
        </a:defRPr>
      </a:lvl1pPr>
      <a:lvl2pPr algn="ctr" rtl="0" fontAlgn="base">
        <a:spcBef>
          <a:spcPct val="0"/>
        </a:spcBef>
        <a:spcAft>
          <a:spcPct val="0"/>
        </a:spcAft>
        <a:defRPr sz="3200">
          <a:solidFill>
            <a:schemeClr val="tx1"/>
          </a:solidFill>
          <a:latin typeface="+mn-lt"/>
          <a:ea typeface="+mn-ea"/>
          <a:cs typeface="+mn-cs"/>
          <a:sym typeface="Gill Sans" charset="0"/>
        </a:defRPr>
      </a:lvl2pPr>
      <a:lvl3pPr algn="ctr" rtl="0" fontAlgn="base">
        <a:spcBef>
          <a:spcPct val="0"/>
        </a:spcBef>
        <a:spcAft>
          <a:spcPct val="0"/>
        </a:spcAft>
        <a:defRPr sz="3200">
          <a:solidFill>
            <a:schemeClr val="tx1"/>
          </a:solidFill>
          <a:latin typeface="+mn-lt"/>
          <a:ea typeface="+mn-ea"/>
          <a:cs typeface="+mn-cs"/>
          <a:sym typeface="Gill Sans" charset="0"/>
        </a:defRPr>
      </a:lvl3pPr>
      <a:lvl4pPr algn="ctr" rtl="0" fontAlgn="base">
        <a:spcBef>
          <a:spcPct val="0"/>
        </a:spcBef>
        <a:spcAft>
          <a:spcPct val="0"/>
        </a:spcAft>
        <a:defRPr sz="3200">
          <a:solidFill>
            <a:schemeClr val="tx1"/>
          </a:solidFill>
          <a:latin typeface="+mn-lt"/>
          <a:ea typeface="+mn-ea"/>
          <a:cs typeface="+mn-cs"/>
          <a:sym typeface="Gill Sans" charset="0"/>
        </a:defRPr>
      </a:lvl4pPr>
      <a:lvl5pPr algn="ctr" rtl="0" fontAlgn="base">
        <a:spcBef>
          <a:spcPct val="0"/>
        </a:spcBef>
        <a:spcAft>
          <a:spcPct val="0"/>
        </a:spcAft>
        <a:defRPr sz="3200">
          <a:solidFill>
            <a:schemeClr val="tx1"/>
          </a:solidFill>
          <a:latin typeface="+mn-lt"/>
          <a:ea typeface="+mn-ea"/>
          <a:cs typeface="+mn-cs"/>
          <a:sym typeface="Gill Sans" charset="0"/>
        </a:defRPr>
      </a:lvl5pPr>
      <a:lvl6pPr marL="457200" algn="ctr" rtl="0" fontAlgn="base">
        <a:spcBef>
          <a:spcPct val="0"/>
        </a:spcBef>
        <a:spcAft>
          <a:spcPct val="0"/>
        </a:spcAft>
        <a:defRPr sz="3200">
          <a:solidFill>
            <a:schemeClr val="tx1"/>
          </a:solidFill>
          <a:latin typeface="+mn-lt"/>
          <a:ea typeface="+mn-ea"/>
          <a:cs typeface="+mn-cs"/>
          <a:sym typeface="Gill Sans" charset="0"/>
        </a:defRPr>
      </a:lvl6pPr>
      <a:lvl7pPr marL="914400" algn="ctr" rtl="0" fontAlgn="base">
        <a:spcBef>
          <a:spcPct val="0"/>
        </a:spcBef>
        <a:spcAft>
          <a:spcPct val="0"/>
        </a:spcAft>
        <a:defRPr sz="3200">
          <a:solidFill>
            <a:schemeClr val="tx1"/>
          </a:solidFill>
          <a:latin typeface="+mn-lt"/>
          <a:ea typeface="+mn-ea"/>
          <a:cs typeface="+mn-cs"/>
          <a:sym typeface="Gill Sans" charset="0"/>
        </a:defRPr>
      </a:lvl7pPr>
      <a:lvl8pPr marL="1371600" algn="ctr" rtl="0" fontAlgn="base">
        <a:spcBef>
          <a:spcPct val="0"/>
        </a:spcBef>
        <a:spcAft>
          <a:spcPct val="0"/>
        </a:spcAft>
        <a:defRPr sz="3200">
          <a:solidFill>
            <a:schemeClr val="tx1"/>
          </a:solidFill>
          <a:latin typeface="+mn-lt"/>
          <a:ea typeface="+mn-ea"/>
          <a:cs typeface="+mn-cs"/>
          <a:sym typeface="Gill Sans" charset="0"/>
        </a:defRPr>
      </a:lvl8pPr>
      <a:lvl9pPr marL="1828800" algn="ctr" rtl="0" fontAlgn="base">
        <a:spcBef>
          <a:spcPct val="0"/>
        </a:spcBef>
        <a:spcAft>
          <a:spcPct val="0"/>
        </a:spcAft>
        <a:defRPr sz="3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3" name="Rectangle 1"/>
          <p:cNvSpPr>
            <a:spLocks noGrp="1" noChangeArrowheads="1"/>
          </p:cNvSpPr>
          <p:nvPr>
            <p:ph type="body" idx="1"/>
          </p:nvPr>
        </p:nvSpPr>
        <p:spPr bwMode="auto">
          <a:xfrm>
            <a:off x="1270000" y="2768600"/>
            <a:ext cx="50419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
        <p:nvSpPr>
          <p:cNvPr id="38914" name="Rectangle 2"/>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Tree>
  </p:cSld>
  <p:clrMap bg1="dk2" tx1="lt1" bg2="dk1" tx2="lt2" accent1="accent1" accent2="accent2" accent3="accent3" accent4="accent4" accent5="accent5" accent6="accent6" hlink="hlink" folHlink="folHlink"/>
  <p:sldLayoutIdLst>
    <p:sldLayoutId id="2147484142" r:id="rId1"/>
    <p:sldLayoutId id="2147484143" r:id="rId2"/>
    <p:sldLayoutId id="2147484144" r:id="rId3"/>
    <p:sldLayoutId id="2147484145" r:id="rId4"/>
    <p:sldLayoutId id="2147484146" r:id="rId5"/>
    <p:sldLayoutId id="2147484147" r:id="rId6"/>
    <p:sldLayoutId id="2147484148" r:id="rId7"/>
    <p:sldLayoutId id="2147484149" r:id="rId8"/>
    <p:sldLayoutId id="2147484150" r:id="rId9"/>
    <p:sldLayoutId id="2147484151" r:id="rId10"/>
    <p:sldLayoutId id="2147484152" r:id="rId11"/>
  </p:sldLayoutIdLst>
  <p:transition xmlns:p14="http://schemas.microsoft.com/office/powerpoint/2010/main"/>
  <p:txStyles>
    <p:titleStyle>
      <a:lvl1pPr algn="ctr" rtl="0" fontAlgn="base">
        <a:spcBef>
          <a:spcPct val="0"/>
        </a:spcBef>
        <a:spcAft>
          <a:spcPct val="0"/>
        </a:spcAft>
        <a:defRPr sz="8200">
          <a:solidFill>
            <a:schemeClr val="tx1"/>
          </a:solidFill>
          <a:latin typeface="+mj-lt"/>
          <a:ea typeface="+mj-ea"/>
          <a:cs typeface="+mj-cs"/>
          <a:sym typeface="Gill Sans" charset="0"/>
        </a:defRPr>
      </a:lvl1pPr>
      <a:lvl2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9pPr>
    </p:titleStyle>
    <p:bodyStyle>
      <a:lvl1pPr marL="7604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1pPr>
      <a:lvl2pPr marL="12049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2pPr>
      <a:lvl3pPr marL="16494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3pPr>
      <a:lvl4pPr marL="20939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4pPr>
      <a:lvl5pPr marL="25384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5pPr>
      <a:lvl6pPr marL="29956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6pPr>
      <a:lvl7pPr marL="34528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7pPr>
      <a:lvl8pPr marL="39100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8pPr>
      <a:lvl9pPr marL="43672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7" name="Rectangle 1"/>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
        <p:nvSpPr>
          <p:cNvPr id="39938" name="Rectangle 2"/>
          <p:cNvSpPr>
            <a:spLocks noGrp="1" noChangeArrowheads="1"/>
          </p:cNvSpPr>
          <p:nvPr>
            <p:ph type="body" idx="1"/>
          </p:nvPr>
        </p:nvSpPr>
        <p:spPr bwMode="auto">
          <a:xfrm>
            <a:off x="1270000" y="2768600"/>
            <a:ext cx="50419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Tree>
  </p:cSld>
  <p:clrMap bg1="dk2" tx1="lt1" bg2="dk1" tx2="lt2" accent1="accent1" accent2="accent2" accent3="accent3" accent4="accent4" accent5="accent5" accent6="accent6" hlink="hlink" folHlink="folHlink"/>
  <p:sldLayoutIdLst>
    <p:sldLayoutId id="2147484153" r:id="rId1"/>
    <p:sldLayoutId id="2147484154" r:id="rId2"/>
    <p:sldLayoutId id="2147484155" r:id="rId3"/>
    <p:sldLayoutId id="2147484156" r:id="rId4"/>
    <p:sldLayoutId id="2147484157" r:id="rId5"/>
    <p:sldLayoutId id="2147484158" r:id="rId6"/>
    <p:sldLayoutId id="2147484159" r:id="rId7"/>
    <p:sldLayoutId id="2147484160" r:id="rId8"/>
    <p:sldLayoutId id="2147484161" r:id="rId9"/>
    <p:sldLayoutId id="2147484162" r:id="rId10"/>
    <p:sldLayoutId id="2147484163" r:id="rId11"/>
  </p:sldLayoutIdLst>
  <p:transition xmlns:p14="http://schemas.microsoft.com/office/powerpoint/2010/main"/>
  <p:txStyles>
    <p:titleStyle>
      <a:lvl1pPr algn="ctr" rtl="0" fontAlgn="base">
        <a:spcBef>
          <a:spcPct val="0"/>
        </a:spcBef>
        <a:spcAft>
          <a:spcPct val="0"/>
        </a:spcAft>
        <a:defRPr sz="8200">
          <a:solidFill>
            <a:schemeClr val="tx1"/>
          </a:solidFill>
          <a:latin typeface="+mj-lt"/>
          <a:ea typeface="+mj-ea"/>
          <a:cs typeface="+mj-cs"/>
          <a:sym typeface="Gill Sans" charset="0"/>
        </a:defRPr>
      </a:lvl1pPr>
      <a:lvl2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9pPr>
    </p:titleStyle>
    <p:bodyStyle>
      <a:lvl1pPr marL="7604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1pPr>
      <a:lvl2pPr marL="12049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2pPr>
      <a:lvl3pPr marL="16494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3pPr>
      <a:lvl4pPr marL="20939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4pPr>
      <a:lvl5pPr marL="25384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5pPr>
      <a:lvl6pPr marL="29956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6pPr>
      <a:lvl7pPr marL="34528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7pPr>
      <a:lvl8pPr marL="39100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8pPr>
      <a:lvl9pPr marL="43672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7" name="Rectangle 1"/>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
        <p:nvSpPr>
          <p:cNvPr id="4098" name="Rectangle 2"/>
          <p:cNvSpPr>
            <a:spLocks noGrp="1" noChangeArrowheads="1"/>
          </p:cNvSpPr>
          <p:nvPr>
            <p:ph type="body" idx="1"/>
          </p:nvPr>
        </p:nvSpPr>
        <p:spPr bwMode="auto">
          <a:xfrm>
            <a:off x="1270000" y="2768600"/>
            <a:ext cx="104648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Tree>
  </p:cSld>
  <p:clrMap bg1="dk2" tx1="lt1" bg2="dk1" tx2="lt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76" r:id="rId9"/>
    <p:sldLayoutId id="2147483777" r:id="rId10"/>
    <p:sldLayoutId id="2147483778" r:id="rId11"/>
  </p:sldLayoutIdLst>
  <p:transition xmlns:p14="http://schemas.microsoft.com/office/powerpoint/2010/main"/>
  <p:txStyles>
    <p:titleStyle>
      <a:lvl1pPr algn="ctr" rtl="0" fontAlgn="base">
        <a:spcBef>
          <a:spcPct val="0"/>
        </a:spcBef>
        <a:spcAft>
          <a:spcPct val="0"/>
        </a:spcAft>
        <a:defRPr sz="8400">
          <a:solidFill>
            <a:schemeClr val="tx1"/>
          </a:solidFill>
          <a:latin typeface="+mj-lt"/>
          <a:ea typeface="+mj-ea"/>
          <a:cs typeface="+mj-cs"/>
          <a:sym typeface="Gill Sans" charset="0"/>
        </a:defRPr>
      </a:lvl1pPr>
      <a:lvl2pPr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8382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1pPr>
      <a:lvl2pPr marL="12827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2pPr>
      <a:lvl3pPr marL="17272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3pPr>
      <a:lvl4pPr marL="21717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4pPr>
      <a:lvl5pPr marL="26162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5pPr>
      <a:lvl6pPr marL="30734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6pPr>
      <a:lvl7pPr marL="35306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7pPr>
      <a:lvl8pPr marL="39878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8pPr>
      <a:lvl9pPr marL="44450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61" name="Rectangle 1"/>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
        <p:nvSpPr>
          <p:cNvPr id="40962" name="Rectangle 2"/>
          <p:cNvSpPr>
            <a:spLocks noGrp="1" noChangeArrowheads="1"/>
          </p:cNvSpPr>
          <p:nvPr>
            <p:ph type="body" idx="1"/>
          </p:nvPr>
        </p:nvSpPr>
        <p:spPr bwMode="auto">
          <a:xfrm>
            <a:off x="7772400" y="2768600"/>
            <a:ext cx="39624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Tree>
  </p:cSld>
  <p:clrMap bg1="dk2" tx1="lt1" bg2="dk1" tx2="lt2" accent1="accent1" accent2="accent2" accent3="accent3" accent4="accent4" accent5="accent5" accent6="accent6" hlink="hlink" folHlink="folHlink"/>
  <p:sldLayoutIdLst>
    <p:sldLayoutId id="2147484164" r:id="rId1"/>
    <p:sldLayoutId id="2147484165" r:id="rId2"/>
    <p:sldLayoutId id="2147484166" r:id="rId3"/>
    <p:sldLayoutId id="2147484167" r:id="rId4"/>
    <p:sldLayoutId id="2147484168" r:id="rId5"/>
    <p:sldLayoutId id="2147484169" r:id="rId6"/>
    <p:sldLayoutId id="2147484170" r:id="rId7"/>
    <p:sldLayoutId id="2147484171" r:id="rId8"/>
    <p:sldLayoutId id="2147484172" r:id="rId9"/>
    <p:sldLayoutId id="2147484173" r:id="rId10"/>
    <p:sldLayoutId id="2147484174" r:id="rId11"/>
  </p:sldLayoutIdLst>
  <p:transition xmlns:p14="http://schemas.microsoft.com/office/powerpoint/2010/main"/>
  <p:txStyles>
    <p:titleStyle>
      <a:lvl1pPr algn="ctr" rtl="0" fontAlgn="base">
        <a:spcBef>
          <a:spcPct val="0"/>
        </a:spcBef>
        <a:spcAft>
          <a:spcPct val="0"/>
        </a:spcAft>
        <a:defRPr sz="8200">
          <a:solidFill>
            <a:schemeClr val="tx1"/>
          </a:solidFill>
          <a:latin typeface="+mj-lt"/>
          <a:ea typeface="+mj-ea"/>
          <a:cs typeface="+mj-cs"/>
          <a:sym typeface="Gill Sans" charset="0"/>
        </a:defRPr>
      </a:lvl1pPr>
      <a:lvl2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9pPr>
    </p:titleStyle>
    <p:bodyStyle>
      <a:lvl1pPr marL="7604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1pPr>
      <a:lvl2pPr marL="12049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2pPr>
      <a:lvl3pPr marL="16494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3pPr>
      <a:lvl4pPr marL="20939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4pPr>
      <a:lvl5pPr marL="25384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5pPr>
      <a:lvl6pPr marL="29956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6pPr>
      <a:lvl7pPr marL="34528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7pPr>
      <a:lvl8pPr marL="39100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8pPr>
      <a:lvl9pPr marL="43672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985" name="Rectangle 1"/>
          <p:cNvSpPr>
            <a:spLocks noGrp="1" noChangeArrowheads="1"/>
          </p:cNvSpPr>
          <p:nvPr>
            <p:ph type="title"/>
          </p:nvPr>
        </p:nvSpPr>
        <p:spPr bwMode="auto">
          <a:xfrm>
            <a:off x="1270000" y="266700"/>
            <a:ext cx="10464800" cy="330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b" anchorCtr="0" compatLnSpc="1">
            <a:prstTxWarp prst="textNoShape">
              <a:avLst/>
            </a:prstTxWarp>
          </a:bodyPr>
          <a:lstStyle/>
          <a:p>
            <a:pPr lvl="0"/>
            <a:r>
              <a:rPr lang="en-US">
                <a:sym typeface="Gill Sans" charset="0"/>
              </a:rPr>
              <a:t>Click to edit Master title style</a:t>
            </a:r>
          </a:p>
        </p:txBody>
      </p:sp>
      <p:sp>
        <p:nvSpPr>
          <p:cNvPr id="41986" name="Rectangle 2"/>
          <p:cNvSpPr>
            <a:spLocks noGrp="1" noChangeArrowheads="1"/>
          </p:cNvSpPr>
          <p:nvPr>
            <p:ph type="body" idx="1"/>
          </p:nvPr>
        </p:nvSpPr>
        <p:spPr bwMode="auto">
          <a:xfrm>
            <a:off x="1270000" y="3606800"/>
            <a:ext cx="10464800" cy="113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pic>
        <p:nvPicPr>
          <p:cNvPr id="41987" name="Picture 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086100" y="5689600"/>
            <a:ext cx="6840538" cy="256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4175" r:id="rId1"/>
    <p:sldLayoutId id="2147484176" r:id="rId2"/>
    <p:sldLayoutId id="2147484177" r:id="rId3"/>
    <p:sldLayoutId id="2147484178" r:id="rId4"/>
    <p:sldLayoutId id="2147484179" r:id="rId5"/>
    <p:sldLayoutId id="2147484180" r:id="rId6"/>
    <p:sldLayoutId id="2147484181" r:id="rId7"/>
    <p:sldLayoutId id="2147484182" r:id="rId8"/>
    <p:sldLayoutId id="2147484183" r:id="rId9"/>
    <p:sldLayoutId id="2147484184" r:id="rId10"/>
    <p:sldLayoutId id="2147484185" r:id="rId11"/>
  </p:sldLayoutIdLst>
  <p:transition xmlns:p14="http://schemas.microsoft.com/office/powerpoint/2010/main"/>
  <p:txStyles>
    <p:titleStyle>
      <a:lvl1pPr algn="ctr" rtl="0" fontAlgn="base">
        <a:spcBef>
          <a:spcPct val="0"/>
        </a:spcBef>
        <a:spcAft>
          <a:spcPct val="0"/>
        </a:spcAft>
        <a:defRPr sz="10800">
          <a:solidFill>
            <a:schemeClr val="tx1"/>
          </a:solidFill>
          <a:latin typeface="+mj-lt"/>
          <a:ea typeface="+mj-ea"/>
          <a:cs typeface="+mj-cs"/>
          <a:sym typeface="Gill Sans" charset="0"/>
        </a:defRPr>
      </a:lvl1pPr>
      <a:lvl2pPr algn="ctr" rtl="0" fontAlgn="base">
        <a:spcBef>
          <a:spcPct val="0"/>
        </a:spcBef>
        <a:spcAft>
          <a:spcPct val="0"/>
        </a:spcAft>
        <a:defRPr sz="108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108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108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108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108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108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108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10800">
          <a:solidFill>
            <a:schemeClr val="tx1"/>
          </a:solidFill>
          <a:latin typeface="Gill Sans" charset="0"/>
          <a:ea typeface="ヒラギノ角ゴ ProN W3" charset="0"/>
          <a:cs typeface="ヒラギノ角ゴ ProN W3" charset="0"/>
          <a:sym typeface="Gill Sans" charset="0"/>
        </a:defRPr>
      </a:lvl9pPr>
    </p:titleStyle>
    <p:bodyStyle>
      <a:lvl1pPr algn="ctr" rtl="0" fontAlgn="base">
        <a:spcBef>
          <a:spcPct val="0"/>
        </a:spcBef>
        <a:spcAft>
          <a:spcPct val="0"/>
        </a:spcAft>
        <a:defRPr sz="3400">
          <a:solidFill>
            <a:schemeClr val="tx1"/>
          </a:solidFill>
          <a:latin typeface="+mn-lt"/>
          <a:ea typeface="+mn-ea"/>
          <a:cs typeface="+mn-cs"/>
          <a:sym typeface="Gill Sans" charset="0"/>
        </a:defRPr>
      </a:lvl1pPr>
      <a:lvl2pPr algn="ctr" rtl="0" fontAlgn="base">
        <a:spcBef>
          <a:spcPct val="0"/>
        </a:spcBef>
        <a:spcAft>
          <a:spcPct val="0"/>
        </a:spcAft>
        <a:defRPr sz="3400">
          <a:solidFill>
            <a:schemeClr val="tx1"/>
          </a:solidFill>
          <a:latin typeface="+mn-lt"/>
          <a:ea typeface="+mn-ea"/>
          <a:cs typeface="+mn-cs"/>
          <a:sym typeface="Gill Sans" charset="0"/>
        </a:defRPr>
      </a:lvl2pPr>
      <a:lvl3pPr algn="ctr" rtl="0" fontAlgn="base">
        <a:spcBef>
          <a:spcPct val="0"/>
        </a:spcBef>
        <a:spcAft>
          <a:spcPct val="0"/>
        </a:spcAft>
        <a:defRPr sz="3400">
          <a:solidFill>
            <a:schemeClr val="tx1"/>
          </a:solidFill>
          <a:latin typeface="+mn-lt"/>
          <a:ea typeface="+mn-ea"/>
          <a:cs typeface="+mn-cs"/>
          <a:sym typeface="Gill Sans" charset="0"/>
        </a:defRPr>
      </a:lvl3pPr>
      <a:lvl4pPr algn="ctr" rtl="0" fontAlgn="base">
        <a:spcBef>
          <a:spcPct val="0"/>
        </a:spcBef>
        <a:spcAft>
          <a:spcPct val="0"/>
        </a:spcAft>
        <a:defRPr sz="3400">
          <a:solidFill>
            <a:schemeClr val="tx1"/>
          </a:solidFill>
          <a:latin typeface="+mn-lt"/>
          <a:ea typeface="+mn-ea"/>
          <a:cs typeface="+mn-cs"/>
          <a:sym typeface="Gill Sans" charset="0"/>
        </a:defRPr>
      </a:lvl4pPr>
      <a:lvl5pPr algn="ctr" rtl="0" fontAlgn="base">
        <a:spcBef>
          <a:spcPct val="0"/>
        </a:spcBef>
        <a:spcAft>
          <a:spcPct val="0"/>
        </a:spcAft>
        <a:defRPr sz="3400">
          <a:solidFill>
            <a:schemeClr val="tx1"/>
          </a:solidFill>
          <a:latin typeface="+mn-lt"/>
          <a:ea typeface="+mn-ea"/>
          <a:cs typeface="+mn-cs"/>
          <a:sym typeface="Gill Sans" charset="0"/>
        </a:defRPr>
      </a:lvl5pPr>
      <a:lvl6pPr marL="457200" algn="ctr" rtl="0" fontAlgn="base">
        <a:spcBef>
          <a:spcPct val="0"/>
        </a:spcBef>
        <a:spcAft>
          <a:spcPct val="0"/>
        </a:spcAft>
        <a:defRPr sz="3400">
          <a:solidFill>
            <a:schemeClr val="tx1"/>
          </a:solidFill>
          <a:latin typeface="+mn-lt"/>
          <a:ea typeface="+mn-ea"/>
          <a:cs typeface="+mn-cs"/>
          <a:sym typeface="Gill Sans" charset="0"/>
        </a:defRPr>
      </a:lvl6pPr>
      <a:lvl7pPr marL="914400" algn="ctr" rtl="0" fontAlgn="base">
        <a:spcBef>
          <a:spcPct val="0"/>
        </a:spcBef>
        <a:spcAft>
          <a:spcPct val="0"/>
        </a:spcAft>
        <a:defRPr sz="3400">
          <a:solidFill>
            <a:schemeClr val="tx1"/>
          </a:solidFill>
          <a:latin typeface="+mn-lt"/>
          <a:ea typeface="+mn-ea"/>
          <a:cs typeface="+mn-cs"/>
          <a:sym typeface="Gill Sans" charset="0"/>
        </a:defRPr>
      </a:lvl7pPr>
      <a:lvl8pPr marL="1371600" algn="ctr" rtl="0" fontAlgn="base">
        <a:spcBef>
          <a:spcPct val="0"/>
        </a:spcBef>
        <a:spcAft>
          <a:spcPct val="0"/>
        </a:spcAft>
        <a:defRPr sz="3400">
          <a:solidFill>
            <a:schemeClr val="tx1"/>
          </a:solidFill>
          <a:latin typeface="+mn-lt"/>
          <a:ea typeface="+mn-ea"/>
          <a:cs typeface="+mn-cs"/>
          <a:sym typeface="Gill Sans" charset="0"/>
        </a:defRPr>
      </a:lvl8pPr>
      <a:lvl9pPr marL="1828800" algn="ctr" rtl="0" fontAlgn="base">
        <a:spcBef>
          <a:spcPct val="0"/>
        </a:spcBef>
        <a:spcAft>
          <a:spcPct val="0"/>
        </a:spcAft>
        <a:defRPr sz="34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3009" name="Rectangle 1"/>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
        <p:nvSpPr>
          <p:cNvPr id="43010" name="Rectangle 2"/>
          <p:cNvSpPr>
            <a:spLocks noGrp="1" noChangeArrowheads="1"/>
          </p:cNvSpPr>
          <p:nvPr>
            <p:ph type="body" idx="1"/>
          </p:nvPr>
        </p:nvSpPr>
        <p:spPr bwMode="auto">
          <a:xfrm>
            <a:off x="1270000" y="2768600"/>
            <a:ext cx="104648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pic>
        <p:nvPicPr>
          <p:cNvPr id="43011" name="Picture 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1295400"/>
            <a:ext cx="1384300"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4186" r:id="rId1"/>
    <p:sldLayoutId id="2147484187" r:id="rId2"/>
    <p:sldLayoutId id="2147484188" r:id="rId3"/>
    <p:sldLayoutId id="2147484189" r:id="rId4"/>
    <p:sldLayoutId id="2147484190" r:id="rId5"/>
    <p:sldLayoutId id="2147484191" r:id="rId6"/>
    <p:sldLayoutId id="2147484192" r:id="rId7"/>
    <p:sldLayoutId id="2147484193" r:id="rId8"/>
    <p:sldLayoutId id="2147484194" r:id="rId9"/>
    <p:sldLayoutId id="2147484195" r:id="rId10"/>
    <p:sldLayoutId id="2147484196" r:id="rId11"/>
  </p:sldLayoutIdLst>
  <p:transition xmlns:p14="http://schemas.microsoft.com/office/powerpoint/2010/main"/>
  <p:txStyles>
    <p:titleStyle>
      <a:lvl1pPr algn="ctr" rtl="0" fontAlgn="base">
        <a:spcBef>
          <a:spcPct val="0"/>
        </a:spcBef>
        <a:spcAft>
          <a:spcPct val="0"/>
        </a:spcAft>
        <a:defRPr sz="10200">
          <a:solidFill>
            <a:schemeClr val="tx1"/>
          </a:solidFill>
          <a:latin typeface="+mj-lt"/>
          <a:ea typeface="+mj-ea"/>
          <a:cs typeface="+mj-cs"/>
          <a:sym typeface="Gill Sans" charset="0"/>
        </a:defRPr>
      </a:lvl1pPr>
      <a:lvl2pPr algn="ctr" rtl="0" fontAlgn="base">
        <a:spcBef>
          <a:spcPct val="0"/>
        </a:spcBef>
        <a:spcAft>
          <a:spcPct val="0"/>
        </a:spcAft>
        <a:defRPr sz="102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102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102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102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102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102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102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10200">
          <a:solidFill>
            <a:schemeClr val="tx1"/>
          </a:solidFill>
          <a:latin typeface="Gill Sans" charset="0"/>
          <a:ea typeface="ヒラギノ角ゴ ProN W3" charset="0"/>
          <a:cs typeface="ヒラギノ角ゴ ProN W3" charset="0"/>
          <a:sym typeface="Gill Sans" charset="0"/>
        </a:defRPr>
      </a:lvl9pPr>
    </p:titleStyle>
    <p:bodyStyle>
      <a:lvl1pPr marL="8382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1pPr>
      <a:lvl2pPr marL="12827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2pPr>
      <a:lvl3pPr marL="17272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3pPr>
      <a:lvl4pPr marL="21717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4pPr>
      <a:lvl5pPr marL="26162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5pPr>
      <a:lvl6pPr marL="30734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6pPr>
      <a:lvl7pPr marL="35306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7pPr>
      <a:lvl8pPr marL="39878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8pPr>
      <a:lvl9pPr marL="44450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3" name="Rectangle 1"/>
          <p:cNvSpPr>
            <a:spLocks noGrp="1" noChangeArrowheads="1"/>
          </p:cNvSpPr>
          <p:nvPr>
            <p:ph type="title"/>
          </p:nvPr>
        </p:nvSpPr>
        <p:spPr bwMode="auto">
          <a:xfrm>
            <a:off x="1270000" y="1638300"/>
            <a:ext cx="10464800" cy="330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b" anchorCtr="0" compatLnSpc="1">
            <a:prstTxWarp prst="textNoShape">
              <a:avLst/>
            </a:prstTxWarp>
          </a:bodyPr>
          <a:lstStyle/>
          <a:p>
            <a:pPr lvl="0"/>
            <a:r>
              <a:rPr lang="en-US">
                <a:sym typeface="Gill Sans" charset="0"/>
              </a:rPr>
              <a:t>Click to edit Master title style</a:t>
            </a:r>
          </a:p>
        </p:txBody>
      </p:sp>
      <p:sp>
        <p:nvSpPr>
          <p:cNvPr id="44034" name="Rectangle 2"/>
          <p:cNvSpPr>
            <a:spLocks noGrp="1" noChangeArrowheads="1"/>
          </p:cNvSpPr>
          <p:nvPr>
            <p:ph type="body" idx="1"/>
          </p:nvPr>
        </p:nvSpPr>
        <p:spPr bwMode="auto">
          <a:xfrm>
            <a:off x="1270000" y="5029200"/>
            <a:ext cx="10464800" cy="113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grpSp>
        <p:nvGrpSpPr>
          <p:cNvPr id="44037" name="Group 5"/>
          <p:cNvGrpSpPr>
            <a:grpSpLocks/>
          </p:cNvGrpSpPr>
          <p:nvPr/>
        </p:nvGrpSpPr>
        <p:grpSpPr bwMode="auto">
          <a:xfrm>
            <a:off x="9521825" y="5943600"/>
            <a:ext cx="2513013" cy="2143125"/>
            <a:chOff x="0" y="0"/>
            <a:chExt cx="1583" cy="1350"/>
          </a:xfrm>
        </p:grpSpPr>
        <p:pic>
          <p:nvPicPr>
            <p:cNvPr id="44035" name="Picture 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1053"/>
              <a:ext cx="1583" cy="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44036" name="Picture 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1" y="0"/>
              <a:ext cx="1528" cy="1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grpSp>
      <p:pic>
        <p:nvPicPr>
          <p:cNvPr id="44038" name="Picture 6"/>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181100" y="6096000"/>
            <a:ext cx="6858000" cy="200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4197" r:id="rId1"/>
    <p:sldLayoutId id="2147484198" r:id="rId2"/>
    <p:sldLayoutId id="2147484199" r:id="rId3"/>
    <p:sldLayoutId id="2147484200" r:id="rId4"/>
    <p:sldLayoutId id="2147484201" r:id="rId5"/>
    <p:sldLayoutId id="2147484202" r:id="rId6"/>
    <p:sldLayoutId id="2147484203" r:id="rId7"/>
    <p:sldLayoutId id="2147484204" r:id="rId8"/>
    <p:sldLayoutId id="2147484205" r:id="rId9"/>
    <p:sldLayoutId id="2147484206" r:id="rId10"/>
    <p:sldLayoutId id="2147484207" r:id="rId11"/>
  </p:sldLayoutIdLst>
  <p:transition xmlns:p14="http://schemas.microsoft.com/office/powerpoint/2010/main"/>
  <p:txStyles>
    <p:titleStyle>
      <a:lvl1pPr algn="ctr" rtl="0" fontAlgn="base">
        <a:spcBef>
          <a:spcPct val="0"/>
        </a:spcBef>
        <a:spcAft>
          <a:spcPct val="0"/>
        </a:spcAft>
        <a:defRPr sz="8200">
          <a:solidFill>
            <a:schemeClr val="tx1"/>
          </a:solidFill>
          <a:latin typeface="+mj-lt"/>
          <a:ea typeface="+mj-ea"/>
          <a:cs typeface="+mj-cs"/>
          <a:sym typeface="Gill Sans" charset="0"/>
        </a:defRPr>
      </a:lvl1pPr>
      <a:lvl2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9pPr>
    </p:titleStyle>
    <p:bodyStyle>
      <a:lvl1pPr algn="ctr" rtl="0" fontAlgn="base">
        <a:spcBef>
          <a:spcPct val="0"/>
        </a:spcBef>
        <a:spcAft>
          <a:spcPct val="0"/>
        </a:spcAft>
        <a:defRPr sz="3400">
          <a:solidFill>
            <a:schemeClr val="tx1"/>
          </a:solidFill>
          <a:latin typeface="+mn-lt"/>
          <a:ea typeface="+mn-ea"/>
          <a:cs typeface="+mn-cs"/>
          <a:sym typeface="Gill Sans" charset="0"/>
        </a:defRPr>
      </a:lvl1pPr>
      <a:lvl2pPr algn="ctr" rtl="0" fontAlgn="base">
        <a:spcBef>
          <a:spcPct val="0"/>
        </a:spcBef>
        <a:spcAft>
          <a:spcPct val="0"/>
        </a:spcAft>
        <a:defRPr sz="3400">
          <a:solidFill>
            <a:schemeClr val="tx1"/>
          </a:solidFill>
          <a:latin typeface="+mn-lt"/>
          <a:ea typeface="+mn-ea"/>
          <a:cs typeface="+mn-cs"/>
          <a:sym typeface="Gill Sans" charset="0"/>
        </a:defRPr>
      </a:lvl2pPr>
      <a:lvl3pPr algn="ctr" rtl="0" fontAlgn="base">
        <a:spcBef>
          <a:spcPct val="0"/>
        </a:spcBef>
        <a:spcAft>
          <a:spcPct val="0"/>
        </a:spcAft>
        <a:defRPr sz="3400">
          <a:solidFill>
            <a:schemeClr val="tx1"/>
          </a:solidFill>
          <a:latin typeface="+mn-lt"/>
          <a:ea typeface="+mn-ea"/>
          <a:cs typeface="+mn-cs"/>
          <a:sym typeface="Gill Sans" charset="0"/>
        </a:defRPr>
      </a:lvl3pPr>
      <a:lvl4pPr algn="ctr" rtl="0" fontAlgn="base">
        <a:spcBef>
          <a:spcPct val="0"/>
        </a:spcBef>
        <a:spcAft>
          <a:spcPct val="0"/>
        </a:spcAft>
        <a:defRPr sz="3400">
          <a:solidFill>
            <a:schemeClr val="tx1"/>
          </a:solidFill>
          <a:latin typeface="+mn-lt"/>
          <a:ea typeface="+mn-ea"/>
          <a:cs typeface="+mn-cs"/>
          <a:sym typeface="Gill Sans" charset="0"/>
        </a:defRPr>
      </a:lvl4pPr>
      <a:lvl5pPr algn="ctr" rtl="0" fontAlgn="base">
        <a:spcBef>
          <a:spcPct val="0"/>
        </a:spcBef>
        <a:spcAft>
          <a:spcPct val="0"/>
        </a:spcAft>
        <a:defRPr sz="3400">
          <a:solidFill>
            <a:schemeClr val="tx1"/>
          </a:solidFill>
          <a:latin typeface="+mn-lt"/>
          <a:ea typeface="+mn-ea"/>
          <a:cs typeface="+mn-cs"/>
          <a:sym typeface="Gill Sans" charset="0"/>
        </a:defRPr>
      </a:lvl5pPr>
      <a:lvl6pPr marL="457200" algn="ctr" rtl="0" fontAlgn="base">
        <a:spcBef>
          <a:spcPct val="0"/>
        </a:spcBef>
        <a:spcAft>
          <a:spcPct val="0"/>
        </a:spcAft>
        <a:defRPr sz="3400">
          <a:solidFill>
            <a:schemeClr val="tx1"/>
          </a:solidFill>
          <a:latin typeface="+mn-lt"/>
          <a:ea typeface="+mn-ea"/>
          <a:cs typeface="+mn-cs"/>
          <a:sym typeface="Gill Sans" charset="0"/>
        </a:defRPr>
      </a:lvl6pPr>
      <a:lvl7pPr marL="914400" algn="ctr" rtl="0" fontAlgn="base">
        <a:spcBef>
          <a:spcPct val="0"/>
        </a:spcBef>
        <a:spcAft>
          <a:spcPct val="0"/>
        </a:spcAft>
        <a:defRPr sz="3400">
          <a:solidFill>
            <a:schemeClr val="tx1"/>
          </a:solidFill>
          <a:latin typeface="+mn-lt"/>
          <a:ea typeface="+mn-ea"/>
          <a:cs typeface="+mn-cs"/>
          <a:sym typeface="Gill Sans" charset="0"/>
        </a:defRPr>
      </a:lvl7pPr>
      <a:lvl8pPr marL="1371600" algn="ctr" rtl="0" fontAlgn="base">
        <a:spcBef>
          <a:spcPct val="0"/>
        </a:spcBef>
        <a:spcAft>
          <a:spcPct val="0"/>
        </a:spcAft>
        <a:defRPr sz="3400">
          <a:solidFill>
            <a:schemeClr val="tx1"/>
          </a:solidFill>
          <a:latin typeface="+mn-lt"/>
          <a:ea typeface="+mn-ea"/>
          <a:cs typeface="+mn-cs"/>
          <a:sym typeface="Gill Sans" charset="0"/>
        </a:defRPr>
      </a:lvl8pPr>
      <a:lvl9pPr marL="1828800" algn="ctr" rtl="0" fontAlgn="base">
        <a:spcBef>
          <a:spcPct val="0"/>
        </a:spcBef>
        <a:spcAft>
          <a:spcPct val="0"/>
        </a:spcAft>
        <a:defRPr sz="34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7" name="Rectangle 1"/>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
        <p:nvSpPr>
          <p:cNvPr id="45058" name="Rectangle 2"/>
          <p:cNvSpPr>
            <a:spLocks noGrp="1" noChangeArrowheads="1"/>
          </p:cNvSpPr>
          <p:nvPr>
            <p:ph type="body" idx="1"/>
          </p:nvPr>
        </p:nvSpPr>
        <p:spPr bwMode="auto">
          <a:xfrm>
            <a:off x="1270000" y="2768600"/>
            <a:ext cx="104648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pic>
        <p:nvPicPr>
          <p:cNvPr id="45059" name="Picture 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6200" y="7226300"/>
            <a:ext cx="1244600"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45060" name="Picture 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1417300" y="7200900"/>
            <a:ext cx="1706563" cy="138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4208" r:id="rId1"/>
    <p:sldLayoutId id="2147484209" r:id="rId2"/>
    <p:sldLayoutId id="2147484210" r:id="rId3"/>
    <p:sldLayoutId id="2147484211" r:id="rId4"/>
    <p:sldLayoutId id="2147484212" r:id="rId5"/>
    <p:sldLayoutId id="2147484213" r:id="rId6"/>
    <p:sldLayoutId id="2147484214" r:id="rId7"/>
    <p:sldLayoutId id="2147484215" r:id="rId8"/>
    <p:sldLayoutId id="2147484216" r:id="rId9"/>
    <p:sldLayoutId id="2147484217" r:id="rId10"/>
    <p:sldLayoutId id="2147484218" r:id="rId11"/>
  </p:sldLayoutIdLst>
  <p:transition xmlns:p14="http://schemas.microsoft.com/office/powerpoint/2010/main"/>
  <p:txStyles>
    <p:titleStyle>
      <a:lvl1pPr algn="ctr" rtl="0" fontAlgn="base">
        <a:spcBef>
          <a:spcPct val="0"/>
        </a:spcBef>
        <a:spcAft>
          <a:spcPct val="0"/>
        </a:spcAft>
        <a:defRPr sz="8200">
          <a:solidFill>
            <a:schemeClr val="tx1"/>
          </a:solidFill>
          <a:latin typeface="+mj-lt"/>
          <a:ea typeface="+mj-ea"/>
          <a:cs typeface="+mj-cs"/>
          <a:sym typeface="Gill Sans" charset="0"/>
        </a:defRPr>
      </a:lvl1pPr>
      <a:lvl2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9pPr>
    </p:titleStyle>
    <p:bodyStyle>
      <a:lvl1pPr marL="8382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1pPr>
      <a:lvl2pPr marL="12827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2pPr>
      <a:lvl3pPr marL="17272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3pPr>
      <a:lvl4pPr marL="21717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4pPr>
      <a:lvl5pPr marL="26162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5pPr>
      <a:lvl6pPr marL="30734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6pPr>
      <a:lvl7pPr marL="35306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7pPr>
      <a:lvl8pPr marL="39878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8pPr>
      <a:lvl9pPr marL="44450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081" name="Rectangle 1"/>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
        <p:nvSpPr>
          <p:cNvPr id="46082" name="Rectangle 2"/>
          <p:cNvSpPr>
            <a:spLocks noGrp="1" noChangeArrowheads="1"/>
          </p:cNvSpPr>
          <p:nvPr>
            <p:ph type="body" idx="1"/>
          </p:nvPr>
        </p:nvSpPr>
        <p:spPr bwMode="auto">
          <a:xfrm>
            <a:off x="1270000" y="2768600"/>
            <a:ext cx="104648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pic>
        <p:nvPicPr>
          <p:cNvPr id="46083" name="Picture 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6200" y="7226300"/>
            <a:ext cx="1244600"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46084" name="Picture 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1417300" y="7200900"/>
            <a:ext cx="1706563" cy="138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4219" r:id="rId1"/>
    <p:sldLayoutId id="2147484220" r:id="rId2"/>
    <p:sldLayoutId id="2147484221" r:id="rId3"/>
    <p:sldLayoutId id="2147484222" r:id="rId4"/>
    <p:sldLayoutId id="2147484223" r:id="rId5"/>
    <p:sldLayoutId id="2147484224" r:id="rId6"/>
    <p:sldLayoutId id="2147484225" r:id="rId7"/>
    <p:sldLayoutId id="2147484226" r:id="rId8"/>
    <p:sldLayoutId id="2147484227" r:id="rId9"/>
    <p:sldLayoutId id="2147484228" r:id="rId10"/>
    <p:sldLayoutId id="2147484229" r:id="rId11"/>
  </p:sldLayoutIdLst>
  <p:transition xmlns:p14="http://schemas.microsoft.com/office/powerpoint/2010/main"/>
  <p:txStyles>
    <p:titleStyle>
      <a:lvl1pPr algn="ctr" rtl="0" fontAlgn="base">
        <a:spcBef>
          <a:spcPct val="0"/>
        </a:spcBef>
        <a:spcAft>
          <a:spcPct val="0"/>
        </a:spcAft>
        <a:defRPr sz="8200">
          <a:solidFill>
            <a:schemeClr val="tx1"/>
          </a:solidFill>
          <a:latin typeface="+mj-lt"/>
          <a:ea typeface="+mj-ea"/>
          <a:cs typeface="+mj-cs"/>
          <a:sym typeface="Gill Sans" charset="0"/>
        </a:defRPr>
      </a:lvl1pPr>
      <a:lvl2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9pPr>
    </p:titleStyle>
    <p:bodyStyle>
      <a:lvl1pPr marL="7604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1pPr>
      <a:lvl2pPr marL="12049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2pPr>
      <a:lvl3pPr marL="16494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3pPr>
      <a:lvl4pPr marL="20939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4pPr>
      <a:lvl5pPr marL="25384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5pPr>
      <a:lvl6pPr marL="29956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6pPr>
      <a:lvl7pPr marL="34528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7pPr>
      <a:lvl8pPr marL="39100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8pPr>
      <a:lvl9pPr marL="43672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7105" name="Rectangle 1"/>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grpSp>
        <p:nvGrpSpPr>
          <p:cNvPr id="47108" name="Group 4"/>
          <p:cNvGrpSpPr>
            <a:grpSpLocks/>
          </p:cNvGrpSpPr>
          <p:nvPr/>
        </p:nvGrpSpPr>
        <p:grpSpPr bwMode="auto">
          <a:xfrm>
            <a:off x="9521825" y="5943600"/>
            <a:ext cx="2513013" cy="2143125"/>
            <a:chOff x="0" y="0"/>
            <a:chExt cx="1583" cy="1350"/>
          </a:xfrm>
        </p:grpSpPr>
        <p:pic>
          <p:nvPicPr>
            <p:cNvPr id="47106" name="Picture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1053"/>
              <a:ext cx="1583" cy="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47107" name="Picture 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1" y="0"/>
              <a:ext cx="1528" cy="12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grpSp>
      <p:pic>
        <p:nvPicPr>
          <p:cNvPr id="47109" name="Picture 5"/>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181100" y="6096000"/>
            <a:ext cx="6858000" cy="200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4230" r:id="rId1"/>
    <p:sldLayoutId id="2147484231" r:id="rId2"/>
    <p:sldLayoutId id="2147484232" r:id="rId3"/>
    <p:sldLayoutId id="2147484233" r:id="rId4"/>
    <p:sldLayoutId id="2147484234" r:id="rId5"/>
    <p:sldLayoutId id="2147484235" r:id="rId6"/>
    <p:sldLayoutId id="2147484236" r:id="rId7"/>
    <p:sldLayoutId id="2147484237" r:id="rId8"/>
    <p:sldLayoutId id="2147484238" r:id="rId9"/>
    <p:sldLayoutId id="2147484239" r:id="rId10"/>
    <p:sldLayoutId id="2147484240" r:id="rId11"/>
  </p:sldLayoutIdLst>
  <p:transition xmlns:p14="http://schemas.microsoft.com/office/powerpoint/2010/main"/>
  <p:txStyles>
    <p:titleStyle>
      <a:lvl1pPr algn="ctr" rtl="0" fontAlgn="base">
        <a:spcBef>
          <a:spcPct val="0"/>
        </a:spcBef>
        <a:spcAft>
          <a:spcPct val="0"/>
        </a:spcAft>
        <a:defRPr sz="8200">
          <a:solidFill>
            <a:schemeClr val="tx1"/>
          </a:solidFill>
          <a:latin typeface="+mj-lt"/>
          <a:ea typeface="+mj-ea"/>
          <a:cs typeface="+mj-cs"/>
          <a:sym typeface="Gill Sans" charset="0"/>
        </a:defRPr>
      </a:lvl1pPr>
      <a:lvl2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9pPr>
    </p:titleStyle>
    <p:bodyStyle>
      <a:lvl1pPr marL="8890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1pPr>
      <a:lvl2pPr marL="13335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2pPr>
      <a:lvl3pPr marL="17780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3pPr>
      <a:lvl4pPr marL="22225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4pPr>
      <a:lvl5pPr marL="26670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5pPr>
      <a:lvl6pPr marL="31242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6pPr>
      <a:lvl7pPr marL="35814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7pPr>
      <a:lvl8pPr marL="40386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8pPr>
      <a:lvl9pPr marL="44958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129" name="Rectangle 1"/>
          <p:cNvSpPr>
            <a:spLocks noGrp="1" noChangeArrowheads="1"/>
          </p:cNvSpPr>
          <p:nvPr>
            <p:ph type="title"/>
          </p:nvPr>
        </p:nvSpPr>
        <p:spPr bwMode="auto">
          <a:xfrm>
            <a:off x="1270000" y="2971800"/>
            <a:ext cx="10464800" cy="3810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pic>
        <p:nvPicPr>
          <p:cNvPr id="48130" name="Picture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6200" y="7226300"/>
            <a:ext cx="1244600"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48131" name="Picture 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1417300" y="7200900"/>
            <a:ext cx="1706563" cy="138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4241" r:id="rId1"/>
    <p:sldLayoutId id="2147484242" r:id="rId2"/>
    <p:sldLayoutId id="2147484243" r:id="rId3"/>
    <p:sldLayoutId id="2147484244" r:id="rId4"/>
    <p:sldLayoutId id="2147484245" r:id="rId5"/>
    <p:sldLayoutId id="2147484246" r:id="rId6"/>
    <p:sldLayoutId id="2147484247" r:id="rId7"/>
    <p:sldLayoutId id="2147484248" r:id="rId8"/>
    <p:sldLayoutId id="2147484249" r:id="rId9"/>
    <p:sldLayoutId id="2147484250" r:id="rId10"/>
    <p:sldLayoutId id="2147484251" r:id="rId11"/>
  </p:sldLayoutIdLst>
  <p:transition xmlns:p14="http://schemas.microsoft.com/office/powerpoint/2010/main"/>
  <p:txStyles>
    <p:titleStyle>
      <a:lvl1pPr algn="ctr" rtl="0" fontAlgn="base">
        <a:spcBef>
          <a:spcPct val="0"/>
        </a:spcBef>
        <a:spcAft>
          <a:spcPct val="0"/>
        </a:spcAft>
        <a:defRPr sz="8200">
          <a:solidFill>
            <a:schemeClr val="tx1"/>
          </a:solidFill>
          <a:latin typeface="+mj-lt"/>
          <a:ea typeface="+mj-ea"/>
          <a:cs typeface="+mj-cs"/>
          <a:sym typeface="Gill Sans" charset="0"/>
        </a:defRPr>
      </a:lvl1pPr>
      <a:lvl2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9pPr>
    </p:titleStyle>
    <p:bodyStyle>
      <a:lvl1pPr algn="ctr" rtl="0" fontAlgn="base">
        <a:spcBef>
          <a:spcPct val="0"/>
        </a:spcBef>
        <a:spcAft>
          <a:spcPct val="0"/>
        </a:spcAft>
        <a:defRPr sz="3400">
          <a:solidFill>
            <a:schemeClr val="tx1"/>
          </a:solidFill>
          <a:latin typeface="+mn-lt"/>
          <a:ea typeface="+mn-ea"/>
          <a:cs typeface="+mn-cs"/>
          <a:sym typeface="Gill Sans" charset="0"/>
        </a:defRPr>
      </a:lvl1pPr>
      <a:lvl2pPr algn="ctr" rtl="0" fontAlgn="base">
        <a:spcBef>
          <a:spcPct val="0"/>
        </a:spcBef>
        <a:spcAft>
          <a:spcPct val="0"/>
        </a:spcAft>
        <a:defRPr sz="3400">
          <a:solidFill>
            <a:schemeClr val="tx1"/>
          </a:solidFill>
          <a:latin typeface="+mn-lt"/>
          <a:ea typeface="+mn-ea"/>
          <a:cs typeface="+mn-cs"/>
          <a:sym typeface="Gill Sans" charset="0"/>
        </a:defRPr>
      </a:lvl2pPr>
      <a:lvl3pPr algn="ctr" rtl="0" fontAlgn="base">
        <a:spcBef>
          <a:spcPct val="0"/>
        </a:spcBef>
        <a:spcAft>
          <a:spcPct val="0"/>
        </a:spcAft>
        <a:defRPr sz="3400">
          <a:solidFill>
            <a:schemeClr val="tx1"/>
          </a:solidFill>
          <a:latin typeface="+mn-lt"/>
          <a:ea typeface="+mn-ea"/>
          <a:cs typeface="+mn-cs"/>
          <a:sym typeface="Gill Sans" charset="0"/>
        </a:defRPr>
      </a:lvl3pPr>
      <a:lvl4pPr algn="ctr" rtl="0" fontAlgn="base">
        <a:spcBef>
          <a:spcPct val="0"/>
        </a:spcBef>
        <a:spcAft>
          <a:spcPct val="0"/>
        </a:spcAft>
        <a:defRPr sz="3400">
          <a:solidFill>
            <a:schemeClr val="tx1"/>
          </a:solidFill>
          <a:latin typeface="+mn-lt"/>
          <a:ea typeface="+mn-ea"/>
          <a:cs typeface="+mn-cs"/>
          <a:sym typeface="Gill Sans" charset="0"/>
        </a:defRPr>
      </a:lvl4pPr>
      <a:lvl5pPr algn="ctr" rtl="0" fontAlgn="base">
        <a:spcBef>
          <a:spcPct val="0"/>
        </a:spcBef>
        <a:spcAft>
          <a:spcPct val="0"/>
        </a:spcAft>
        <a:defRPr sz="3400">
          <a:solidFill>
            <a:schemeClr val="tx1"/>
          </a:solidFill>
          <a:latin typeface="+mn-lt"/>
          <a:ea typeface="+mn-ea"/>
          <a:cs typeface="+mn-cs"/>
          <a:sym typeface="Gill Sans" charset="0"/>
        </a:defRPr>
      </a:lvl5pPr>
      <a:lvl6pPr marL="457200" algn="ctr" rtl="0" fontAlgn="base">
        <a:spcBef>
          <a:spcPct val="0"/>
        </a:spcBef>
        <a:spcAft>
          <a:spcPct val="0"/>
        </a:spcAft>
        <a:defRPr sz="3400">
          <a:solidFill>
            <a:schemeClr val="tx1"/>
          </a:solidFill>
          <a:latin typeface="+mn-lt"/>
          <a:ea typeface="+mn-ea"/>
          <a:cs typeface="+mn-cs"/>
          <a:sym typeface="Gill Sans" charset="0"/>
        </a:defRPr>
      </a:lvl6pPr>
      <a:lvl7pPr marL="914400" algn="ctr" rtl="0" fontAlgn="base">
        <a:spcBef>
          <a:spcPct val="0"/>
        </a:spcBef>
        <a:spcAft>
          <a:spcPct val="0"/>
        </a:spcAft>
        <a:defRPr sz="3400">
          <a:solidFill>
            <a:schemeClr val="tx1"/>
          </a:solidFill>
          <a:latin typeface="+mn-lt"/>
          <a:ea typeface="+mn-ea"/>
          <a:cs typeface="+mn-cs"/>
          <a:sym typeface="Gill Sans" charset="0"/>
        </a:defRPr>
      </a:lvl7pPr>
      <a:lvl8pPr marL="1371600" algn="ctr" rtl="0" fontAlgn="base">
        <a:spcBef>
          <a:spcPct val="0"/>
        </a:spcBef>
        <a:spcAft>
          <a:spcPct val="0"/>
        </a:spcAft>
        <a:defRPr sz="3400">
          <a:solidFill>
            <a:schemeClr val="tx1"/>
          </a:solidFill>
          <a:latin typeface="+mn-lt"/>
          <a:ea typeface="+mn-ea"/>
          <a:cs typeface="+mn-cs"/>
          <a:sym typeface="Gill Sans" charset="0"/>
        </a:defRPr>
      </a:lvl8pPr>
      <a:lvl9pPr marL="1828800" algn="ctr" rtl="0" fontAlgn="base">
        <a:spcBef>
          <a:spcPct val="0"/>
        </a:spcBef>
        <a:spcAft>
          <a:spcPct val="0"/>
        </a:spcAft>
        <a:defRPr sz="34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9153" name="Rectangle 1"/>
          <p:cNvSpPr>
            <a:spLocks noGrp="1" noChangeArrowheads="1"/>
          </p:cNvSpPr>
          <p:nvPr>
            <p:ph type="title"/>
          </p:nvPr>
        </p:nvSpPr>
        <p:spPr bwMode="auto">
          <a:xfrm>
            <a:off x="1270000" y="7366000"/>
            <a:ext cx="10464800" cy="170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pic>
        <p:nvPicPr>
          <p:cNvPr id="49154" name="Picture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6200" y="7226300"/>
            <a:ext cx="1244600"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49155" name="Picture 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1417300" y="7200900"/>
            <a:ext cx="1706563" cy="138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4252" r:id="rId1"/>
    <p:sldLayoutId id="2147484253" r:id="rId2"/>
    <p:sldLayoutId id="2147484254" r:id="rId3"/>
    <p:sldLayoutId id="2147484255" r:id="rId4"/>
    <p:sldLayoutId id="2147484256" r:id="rId5"/>
    <p:sldLayoutId id="2147484257" r:id="rId6"/>
    <p:sldLayoutId id="2147484258" r:id="rId7"/>
    <p:sldLayoutId id="2147484259" r:id="rId8"/>
    <p:sldLayoutId id="2147484260" r:id="rId9"/>
    <p:sldLayoutId id="2147484261" r:id="rId10"/>
    <p:sldLayoutId id="2147484262" r:id="rId11"/>
  </p:sldLayoutIdLst>
  <p:transition xmlns:p14="http://schemas.microsoft.com/office/powerpoint/2010/main"/>
  <p:txStyles>
    <p:titleStyle>
      <a:lvl1pPr algn="ctr" rtl="0" fontAlgn="base">
        <a:spcBef>
          <a:spcPct val="0"/>
        </a:spcBef>
        <a:spcAft>
          <a:spcPct val="0"/>
        </a:spcAft>
        <a:defRPr sz="8200">
          <a:solidFill>
            <a:schemeClr val="tx1"/>
          </a:solidFill>
          <a:latin typeface="+mj-lt"/>
          <a:ea typeface="+mj-ea"/>
          <a:cs typeface="+mj-cs"/>
          <a:sym typeface="Gill Sans" charset="0"/>
        </a:defRPr>
      </a:lvl1pPr>
      <a:lvl2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9pPr>
    </p:titleStyle>
    <p:bodyStyle>
      <a:lvl1pPr algn="ctr" rtl="0" fontAlgn="base">
        <a:spcBef>
          <a:spcPct val="0"/>
        </a:spcBef>
        <a:spcAft>
          <a:spcPct val="0"/>
        </a:spcAft>
        <a:defRPr sz="3400">
          <a:solidFill>
            <a:schemeClr val="tx1"/>
          </a:solidFill>
          <a:latin typeface="+mn-lt"/>
          <a:ea typeface="+mn-ea"/>
          <a:cs typeface="+mn-cs"/>
          <a:sym typeface="Gill Sans" charset="0"/>
        </a:defRPr>
      </a:lvl1pPr>
      <a:lvl2pPr algn="ctr" rtl="0" fontAlgn="base">
        <a:spcBef>
          <a:spcPct val="0"/>
        </a:spcBef>
        <a:spcAft>
          <a:spcPct val="0"/>
        </a:spcAft>
        <a:defRPr sz="3400">
          <a:solidFill>
            <a:schemeClr val="tx1"/>
          </a:solidFill>
          <a:latin typeface="+mn-lt"/>
          <a:ea typeface="+mn-ea"/>
          <a:cs typeface="+mn-cs"/>
          <a:sym typeface="Gill Sans" charset="0"/>
        </a:defRPr>
      </a:lvl2pPr>
      <a:lvl3pPr algn="ctr" rtl="0" fontAlgn="base">
        <a:spcBef>
          <a:spcPct val="0"/>
        </a:spcBef>
        <a:spcAft>
          <a:spcPct val="0"/>
        </a:spcAft>
        <a:defRPr sz="3400">
          <a:solidFill>
            <a:schemeClr val="tx1"/>
          </a:solidFill>
          <a:latin typeface="+mn-lt"/>
          <a:ea typeface="+mn-ea"/>
          <a:cs typeface="+mn-cs"/>
          <a:sym typeface="Gill Sans" charset="0"/>
        </a:defRPr>
      </a:lvl3pPr>
      <a:lvl4pPr algn="ctr" rtl="0" fontAlgn="base">
        <a:spcBef>
          <a:spcPct val="0"/>
        </a:spcBef>
        <a:spcAft>
          <a:spcPct val="0"/>
        </a:spcAft>
        <a:defRPr sz="3400">
          <a:solidFill>
            <a:schemeClr val="tx1"/>
          </a:solidFill>
          <a:latin typeface="+mn-lt"/>
          <a:ea typeface="+mn-ea"/>
          <a:cs typeface="+mn-cs"/>
          <a:sym typeface="Gill Sans" charset="0"/>
        </a:defRPr>
      </a:lvl4pPr>
      <a:lvl5pPr algn="ctr" rtl="0" fontAlgn="base">
        <a:spcBef>
          <a:spcPct val="0"/>
        </a:spcBef>
        <a:spcAft>
          <a:spcPct val="0"/>
        </a:spcAft>
        <a:defRPr sz="3400">
          <a:solidFill>
            <a:schemeClr val="tx1"/>
          </a:solidFill>
          <a:latin typeface="+mn-lt"/>
          <a:ea typeface="+mn-ea"/>
          <a:cs typeface="+mn-cs"/>
          <a:sym typeface="Gill Sans" charset="0"/>
        </a:defRPr>
      </a:lvl5pPr>
      <a:lvl6pPr marL="457200" algn="ctr" rtl="0" fontAlgn="base">
        <a:spcBef>
          <a:spcPct val="0"/>
        </a:spcBef>
        <a:spcAft>
          <a:spcPct val="0"/>
        </a:spcAft>
        <a:defRPr sz="3400">
          <a:solidFill>
            <a:schemeClr val="tx1"/>
          </a:solidFill>
          <a:latin typeface="+mn-lt"/>
          <a:ea typeface="+mn-ea"/>
          <a:cs typeface="+mn-cs"/>
          <a:sym typeface="Gill Sans" charset="0"/>
        </a:defRPr>
      </a:lvl6pPr>
      <a:lvl7pPr marL="914400" algn="ctr" rtl="0" fontAlgn="base">
        <a:spcBef>
          <a:spcPct val="0"/>
        </a:spcBef>
        <a:spcAft>
          <a:spcPct val="0"/>
        </a:spcAft>
        <a:defRPr sz="3400">
          <a:solidFill>
            <a:schemeClr val="tx1"/>
          </a:solidFill>
          <a:latin typeface="+mn-lt"/>
          <a:ea typeface="+mn-ea"/>
          <a:cs typeface="+mn-cs"/>
          <a:sym typeface="Gill Sans" charset="0"/>
        </a:defRPr>
      </a:lvl7pPr>
      <a:lvl8pPr marL="1371600" algn="ctr" rtl="0" fontAlgn="base">
        <a:spcBef>
          <a:spcPct val="0"/>
        </a:spcBef>
        <a:spcAft>
          <a:spcPct val="0"/>
        </a:spcAft>
        <a:defRPr sz="3400">
          <a:solidFill>
            <a:schemeClr val="tx1"/>
          </a:solidFill>
          <a:latin typeface="+mn-lt"/>
          <a:ea typeface="+mn-ea"/>
          <a:cs typeface="+mn-cs"/>
          <a:sym typeface="Gill Sans" charset="0"/>
        </a:defRPr>
      </a:lvl8pPr>
      <a:lvl9pPr marL="1828800" algn="ctr" rtl="0" fontAlgn="base">
        <a:spcBef>
          <a:spcPct val="0"/>
        </a:spcBef>
        <a:spcAft>
          <a:spcPct val="0"/>
        </a:spcAft>
        <a:defRPr sz="34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77" name="Rectangle 1"/>
          <p:cNvSpPr>
            <a:spLocks noGrp="1" noChangeArrowheads="1"/>
          </p:cNvSpPr>
          <p:nvPr>
            <p:ph type="title"/>
          </p:nvPr>
        </p:nvSpPr>
        <p:spPr bwMode="auto">
          <a:xfrm>
            <a:off x="1270000" y="7366000"/>
            <a:ext cx="10464800" cy="170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pic>
        <p:nvPicPr>
          <p:cNvPr id="50178" name="Picture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6200" y="7226300"/>
            <a:ext cx="1244600"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50179" name="Picture 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1417300" y="7200900"/>
            <a:ext cx="1706563" cy="138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4263" r:id="rId1"/>
    <p:sldLayoutId id="2147484264" r:id="rId2"/>
    <p:sldLayoutId id="2147484265" r:id="rId3"/>
    <p:sldLayoutId id="2147484266" r:id="rId4"/>
    <p:sldLayoutId id="2147484267" r:id="rId5"/>
    <p:sldLayoutId id="2147484268" r:id="rId6"/>
    <p:sldLayoutId id="2147484269" r:id="rId7"/>
    <p:sldLayoutId id="2147484270" r:id="rId8"/>
    <p:sldLayoutId id="2147484271" r:id="rId9"/>
    <p:sldLayoutId id="2147484272" r:id="rId10"/>
    <p:sldLayoutId id="2147484273" r:id="rId11"/>
  </p:sldLayoutIdLst>
  <p:transition xmlns:p14="http://schemas.microsoft.com/office/powerpoint/2010/main"/>
  <p:txStyles>
    <p:titleStyle>
      <a:lvl1pPr algn="ctr" rtl="0" fontAlgn="base">
        <a:spcBef>
          <a:spcPct val="0"/>
        </a:spcBef>
        <a:spcAft>
          <a:spcPct val="0"/>
        </a:spcAft>
        <a:defRPr sz="8200">
          <a:solidFill>
            <a:schemeClr val="tx1"/>
          </a:solidFill>
          <a:latin typeface="+mj-lt"/>
          <a:ea typeface="+mj-ea"/>
          <a:cs typeface="+mj-cs"/>
          <a:sym typeface="Gill Sans" charset="0"/>
        </a:defRPr>
      </a:lvl1pPr>
      <a:lvl2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9pPr>
    </p:titleStyle>
    <p:bodyStyle>
      <a:lvl1pPr algn="ctr" rtl="0" fontAlgn="base">
        <a:spcBef>
          <a:spcPct val="0"/>
        </a:spcBef>
        <a:spcAft>
          <a:spcPct val="0"/>
        </a:spcAft>
        <a:defRPr sz="3400">
          <a:solidFill>
            <a:schemeClr val="tx1"/>
          </a:solidFill>
          <a:latin typeface="+mn-lt"/>
          <a:ea typeface="+mn-ea"/>
          <a:cs typeface="+mn-cs"/>
          <a:sym typeface="Gill Sans" charset="0"/>
        </a:defRPr>
      </a:lvl1pPr>
      <a:lvl2pPr algn="ctr" rtl="0" fontAlgn="base">
        <a:spcBef>
          <a:spcPct val="0"/>
        </a:spcBef>
        <a:spcAft>
          <a:spcPct val="0"/>
        </a:spcAft>
        <a:defRPr sz="3400">
          <a:solidFill>
            <a:schemeClr val="tx1"/>
          </a:solidFill>
          <a:latin typeface="+mn-lt"/>
          <a:ea typeface="+mn-ea"/>
          <a:cs typeface="+mn-cs"/>
          <a:sym typeface="Gill Sans" charset="0"/>
        </a:defRPr>
      </a:lvl2pPr>
      <a:lvl3pPr algn="ctr" rtl="0" fontAlgn="base">
        <a:spcBef>
          <a:spcPct val="0"/>
        </a:spcBef>
        <a:spcAft>
          <a:spcPct val="0"/>
        </a:spcAft>
        <a:defRPr sz="3400">
          <a:solidFill>
            <a:schemeClr val="tx1"/>
          </a:solidFill>
          <a:latin typeface="+mn-lt"/>
          <a:ea typeface="+mn-ea"/>
          <a:cs typeface="+mn-cs"/>
          <a:sym typeface="Gill Sans" charset="0"/>
        </a:defRPr>
      </a:lvl3pPr>
      <a:lvl4pPr algn="ctr" rtl="0" fontAlgn="base">
        <a:spcBef>
          <a:spcPct val="0"/>
        </a:spcBef>
        <a:spcAft>
          <a:spcPct val="0"/>
        </a:spcAft>
        <a:defRPr sz="3400">
          <a:solidFill>
            <a:schemeClr val="tx1"/>
          </a:solidFill>
          <a:latin typeface="+mn-lt"/>
          <a:ea typeface="+mn-ea"/>
          <a:cs typeface="+mn-cs"/>
          <a:sym typeface="Gill Sans" charset="0"/>
        </a:defRPr>
      </a:lvl4pPr>
      <a:lvl5pPr algn="ctr" rtl="0" fontAlgn="base">
        <a:spcBef>
          <a:spcPct val="0"/>
        </a:spcBef>
        <a:spcAft>
          <a:spcPct val="0"/>
        </a:spcAft>
        <a:defRPr sz="3400">
          <a:solidFill>
            <a:schemeClr val="tx1"/>
          </a:solidFill>
          <a:latin typeface="+mn-lt"/>
          <a:ea typeface="+mn-ea"/>
          <a:cs typeface="+mn-cs"/>
          <a:sym typeface="Gill Sans" charset="0"/>
        </a:defRPr>
      </a:lvl5pPr>
      <a:lvl6pPr marL="457200" algn="ctr" rtl="0" fontAlgn="base">
        <a:spcBef>
          <a:spcPct val="0"/>
        </a:spcBef>
        <a:spcAft>
          <a:spcPct val="0"/>
        </a:spcAft>
        <a:defRPr sz="3400">
          <a:solidFill>
            <a:schemeClr val="tx1"/>
          </a:solidFill>
          <a:latin typeface="+mn-lt"/>
          <a:ea typeface="+mn-ea"/>
          <a:cs typeface="+mn-cs"/>
          <a:sym typeface="Gill Sans" charset="0"/>
        </a:defRPr>
      </a:lvl6pPr>
      <a:lvl7pPr marL="914400" algn="ctr" rtl="0" fontAlgn="base">
        <a:spcBef>
          <a:spcPct val="0"/>
        </a:spcBef>
        <a:spcAft>
          <a:spcPct val="0"/>
        </a:spcAft>
        <a:defRPr sz="3400">
          <a:solidFill>
            <a:schemeClr val="tx1"/>
          </a:solidFill>
          <a:latin typeface="+mn-lt"/>
          <a:ea typeface="+mn-ea"/>
          <a:cs typeface="+mn-cs"/>
          <a:sym typeface="Gill Sans" charset="0"/>
        </a:defRPr>
      </a:lvl7pPr>
      <a:lvl8pPr marL="1371600" algn="ctr" rtl="0" fontAlgn="base">
        <a:spcBef>
          <a:spcPct val="0"/>
        </a:spcBef>
        <a:spcAft>
          <a:spcPct val="0"/>
        </a:spcAft>
        <a:defRPr sz="3400">
          <a:solidFill>
            <a:schemeClr val="tx1"/>
          </a:solidFill>
          <a:latin typeface="+mn-lt"/>
          <a:ea typeface="+mn-ea"/>
          <a:cs typeface="+mn-cs"/>
          <a:sym typeface="Gill Sans" charset="0"/>
        </a:defRPr>
      </a:lvl8pPr>
      <a:lvl9pPr marL="1828800" algn="ctr" rtl="0" fontAlgn="base">
        <a:spcBef>
          <a:spcPct val="0"/>
        </a:spcBef>
        <a:spcAft>
          <a:spcPct val="0"/>
        </a:spcAft>
        <a:defRPr sz="34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1" name="Rectangle 1"/>
          <p:cNvSpPr>
            <a:spLocks noGrp="1" noChangeArrowheads="1"/>
          </p:cNvSpPr>
          <p:nvPr>
            <p:ph type="title"/>
          </p:nvPr>
        </p:nvSpPr>
        <p:spPr bwMode="auto">
          <a:xfrm>
            <a:off x="927100" y="254000"/>
            <a:ext cx="11150600" cy="2451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sym typeface="Gill Sans" charset="0"/>
              </a:rPr>
              <a:t>Click to edit Master title style</a:t>
            </a:r>
          </a:p>
        </p:txBody>
      </p:sp>
      <p:sp>
        <p:nvSpPr>
          <p:cNvPr id="5122" name="Rectangle 2"/>
          <p:cNvSpPr>
            <a:spLocks noGrp="1" noChangeArrowheads="1"/>
          </p:cNvSpPr>
          <p:nvPr>
            <p:ph type="body" idx="1"/>
          </p:nvPr>
        </p:nvSpPr>
        <p:spPr bwMode="auto">
          <a:xfrm>
            <a:off x="927100" y="2781300"/>
            <a:ext cx="11150600" cy="6083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Tree>
  </p:cSld>
  <p:clrMap bg1="dk2" tx1="lt1" bg2="dk1" tx2="lt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 id="2147483784" r:id="rId6"/>
    <p:sldLayoutId id="2147483785" r:id="rId7"/>
    <p:sldLayoutId id="2147483786" r:id="rId8"/>
    <p:sldLayoutId id="2147483787" r:id="rId9"/>
    <p:sldLayoutId id="2147483788" r:id="rId10"/>
    <p:sldLayoutId id="2147483789" r:id="rId11"/>
  </p:sldLayoutIdLst>
  <p:transition xmlns:p14="http://schemas.microsoft.com/office/powerpoint/2010/main"/>
  <p:txStyles>
    <p:titleStyle>
      <a:lvl1pPr algn="ctr" rtl="0" fontAlgn="base">
        <a:spcBef>
          <a:spcPct val="0"/>
        </a:spcBef>
        <a:spcAft>
          <a:spcPct val="0"/>
        </a:spcAft>
        <a:defRPr sz="8000">
          <a:solidFill>
            <a:schemeClr val="tx1"/>
          </a:solidFill>
          <a:latin typeface="+mj-lt"/>
          <a:ea typeface="+mj-ea"/>
          <a:cs typeface="+mj-cs"/>
          <a:sym typeface="Gill Sans" charset="0"/>
        </a:defRPr>
      </a:lvl1pPr>
      <a:lvl2pPr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9pPr>
    </p:titleStyle>
    <p:bodyStyle>
      <a:lvl1pPr marL="711200" indent="-533400" algn="l" rtl="0" fontAlgn="base">
        <a:spcBef>
          <a:spcPts val="3700"/>
        </a:spcBef>
        <a:spcAft>
          <a:spcPct val="0"/>
        </a:spcAft>
        <a:buSzPct val="171000"/>
        <a:buFont typeface="Gill Sans" charset="0"/>
        <a:buChar char="•"/>
        <a:defRPr sz="3800">
          <a:solidFill>
            <a:schemeClr val="tx1"/>
          </a:solidFill>
          <a:latin typeface="+mn-lt"/>
          <a:ea typeface="+mn-ea"/>
          <a:cs typeface="+mn-cs"/>
          <a:sym typeface="Gill Sans" charset="0"/>
        </a:defRPr>
      </a:lvl1pPr>
      <a:lvl2pPr marL="1003300" indent="-533400" algn="l" rtl="0" fontAlgn="base">
        <a:spcBef>
          <a:spcPts val="3700"/>
        </a:spcBef>
        <a:spcAft>
          <a:spcPct val="0"/>
        </a:spcAft>
        <a:buSzPct val="171000"/>
        <a:buFont typeface="Gill Sans" charset="0"/>
        <a:buChar char="•"/>
        <a:defRPr sz="3800">
          <a:solidFill>
            <a:schemeClr val="tx1"/>
          </a:solidFill>
          <a:latin typeface="+mn-lt"/>
          <a:ea typeface="+mn-ea"/>
          <a:cs typeface="+mn-cs"/>
          <a:sym typeface="Gill Sans" charset="0"/>
        </a:defRPr>
      </a:lvl2pPr>
      <a:lvl3pPr marL="1295400" indent="-533400" algn="l" rtl="0" fontAlgn="base">
        <a:spcBef>
          <a:spcPts val="3700"/>
        </a:spcBef>
        <a:spcAft>
          <a:spcPct val="0"/>
        </a:spcAft>
        <a:buSzPct val="171000"/>
        <a:buFont typeface="Gill Sans" charset="0"/>
        <a:buChar char="•"/>
        <a:defRPr sz="3800">
          <a:solidFill>
            <a:schemeClr val="tx1"/>
          </a:solidFill>
          <a:latin typeface="+mn-lt"/>
          <a:ea typeface="+mn-ea"/>
          <a:cs typeface="+mn-cs"/>
          <a:sym typeface="Gill Sans" charset="0"/>
        </a:defRPr>
      </a:lvl3pPr>
      <a:lvl4pPr marL="1600200" indent="-533400" algn="l" rtl="0" fontAlgn="base">
        <a:spcBef>
          <a:spcPts val="3700"/>
        </a:spcBef>
        <a:spcAft>
          <a:spcPct val="0"/>
        </a:spcAft>
        <a:buSzPct val="171000"/>
        <a:buFont typeface="Gill Sans" charset="0"/>
        <a:buChar char="•"/>
        <a:defRPr sz="3800">
          <a:solidFill>
            <a:schemeClr val="tx1"/>
          </a:solidFill>
          <a:latin typeface="+mn-lt"/>
          <a:ea typeface="+mn-ea"/>
          <a:cs typeface="+mn-cs"/>
          <a:sym typeface="Gill Sans" charset="0"/>
        </a:defRPr>
      </a:lvl4pPr>
      <a:lvl5pPr marL="1892300" indent="-533400" algn="l" rtl="0" fontAlgn="base">
        <a:spcBef>
          <a:spcPts val="3700"/>
        </a:spcBef>
        <a:spcAft>
          <a:spcPct val="0"/>
        </a:spcAft>
        <a:buSzPct val="171000"/>
        <a:buFont typeface="Gill Sans" charset="0"/>
        <a:buChar char="•"/>
        <a:defRPr sz="3800">
          <a:solidFill>
            <a:schemeClr val="tx1"/>
          </a:solidFill>
          <a:latin typeface="+mn-lt"/>
          <a:ea typeface="+mn-ea"/>
          <a:cs typeface="+mn-cs"/>
          <a:sym typeface="Gill Sans" charset="0"/>
        </a:defRPr>
      </a:lvl5pPr>
      <a:lvl6pPr marL="2349500" indent="-533400" algn="l" rtl="0" fontAlgn="base">
        <a:spcBef>
          <a:spcPts val="3700"/>
        </a:spcBef>
        <a:spcAft>
          <a:spcPct val="0"/>
        </a:spcAft>
        <a:buSzPct val="171000"/>
        <a:buFont typeface="Gill Sans" charset="0"/>
        <a:buChar char="•"/>
        <a:defRPr sz="3800">
          <a:solidFill>
            <a:schemeClr val="tx1"/>
          </a:solidFill>
          <a:latin typeface="+mn-lt"/>
          <a:ea typeface="+mn-ea"/>
          <a:cs typeface="+mn-cs"/>
          <a:sym typeface="Gill Sans" charset="0"/>
        </a:defRPr>
      </a:lvl6pPr>
      <a:lvl7pPr marL="2806700" indent="-533400" algn="l" rtl="0" fontAlgn="base">
        <a:spcBef>
          <a:spcPts val="3700"/>
        </a:spcBef>
        <a:spcAft>
          <a:spcPct val="0"/>
        </a:spcAft>
        <a:buSzPct val="171000"/>
        <a:buFont typeface="Gill Sans" charset="0"/>
        <a:buChar char="•"/>
        <a:defRPr sz="3800">
          <a:solidFill>
            <a:schemeClr val="tx1"/>
          </a:solidFill>
          <a:latin typeface="+mn-lt"/>
          <a:ea typeface="+mn-ea"/>
          <a:cs typeface="+mn-cs"/>
          <a:sym typeface="Gill Sans" charset="0"/>
        </a:defRPr>
      </a:lvl7pPr>
      <a:lvl8pPr marL="3263900" indent="-533400" algn="l" rtl="0" fontAlgn="base">
        <a:spcBef>
          <a:spcPts val="3700"/>
        </a:spcBef>
        <a:spcAft>
          <a:spcPct val="0"/>
        </a:spcAft>
        <a:buSzPct val="171000"/>
        <a:buFont typeface="Gill Sans" charset="0"/>
        <a:buChar char="•"/>
        <a:defRPr sz="3800">
          <a:solidFill>
            <a:schemeClr val="tx1"/>
          </a:solidFill>
          <a:latin typeface="+mn-lt"/>
          <a:ea typeface="+mn-ea"/>
          <a:cs typeface="+mn-cs"/>
          <a:sym typeface="Gill Sans" charset="0"/>
        </a:defRPr>
      </a:lvl8pPr>
      <a:lvl9pPr marL="3721100" indent="-533400" algn="l" rtl="0" fontAlgn="base">
        <a:spcBef>
          <a:spcPts val="3700"/>
        </a:spcBef>
        <a:spcAft>
          <a:spcPct val="0"/>
        </a:spcAft>
        <a:buSzPct val="171000"/>
        <a:buFont typeface="Gill Sans" charset="0"/>
        <a:buChar char="•"/>
        <a:defRPr sz="38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01" name="Rectangle 1"/>
          <p:cNvSpPr>
            <a:spLocks noGrp="1" noChangeArrowheads="1"/>
          </p:cNvSpPr>
          <p:nvPr>
            <p:ph type="body" idx="1"/>
          </p:nvPr>
        </p:nvSpPr>
        <p:spPr bwMode="auto">
          <a:xfrm>
            <a:off x="635000" y="4902200"/>
            <a:ext cx="5867400" cy="330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
        <p:nvSpPr>
          <p:cNvPr id="51202" name="Rectangle 2"/>
          <p:cNvSpPr>
            <a:spLocks noGrp="1" noChangeArrowheads="1"/>
          </p:cNvSpPr>
          <p:nvPr>
            <p:ph type="title"/>
          </p:nvPr>
        </p:nvSpPr>
        <p:spPr bwMode="auto">
          <a:xfrm>
            <a:off x="635000" y="1536700"/>
            <a:ext cx="5867400" cy="330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b" anchorCtr="0" compatLnSpc="1">
            <a:prstTxWarp prst="textNoShape">
              <a:avLst/>
            </a:prstTxWarp>
          </a:bodyPr>
          <a:lstStyle/>
          <a:p>
            <a:pPr lvl="0"/>
            <a:r>
              <a:rPr lang="en-US">
                <a:sym typeface="Gill Sans" charset="0"/>
              </a:rPr>
              <a:t>Click to edit Master title style</a:t>
            </a:r>
          </a:p>
        </p:txBody>
      </p:sp>
      <p:pic>
        <p:nvPicPr>
          <p:cNvPr id="51203" name="Picture 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6200" y="7226300"/>
            <a:ext cx="1244600"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51204" name="Picture 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1417300" y="7200900"/>
            <a:ext cx="1706563" cy="138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4274" r:id="rId1"/>
    <p:sldLayoutId id="2147484275" r:id="rId2"/>
    <p:sldLayoutId id="2147484276" r:id="rId3"/>
    <p:sldLayoutId id="2147484277" r:id="rId4"/>
    <p:sldLayoutId id="2147484278" r:id="rId5"/>
    <p:sldLayoutId id="2147484279" r:id="rId6"/>
    <p:sldLayoutId id="2147484280" r:id="rId7"/>
    <p:sldLayoutId id="2147484281" r:id="rId8"/>
    <p:sldLayoutId id="2147484282" r:id="rId9"/>
    <p:sldLayoutId id="2147484283" r:id="rId10"/>
    <p:sldLayoutId id="2147484284" r:id="rId11"/>
  </p:sldLayoutIdLst>
  <p:transition xmlns:p14="http://schemas.microsoft.com/office/powerpoint/2010/main"/>
  <p:txStyles>
    <p:titleStyle>
      <a:lvl1pPr algn="ctr" rtl="0" fontAlgn="base">
        <a:spcBef>
          <a:spcPct val="0"/>
        </a:spcBef>
        <a:spcAft>
          <a:spcPct val="0"/>
        </a:spcAft>
        <a:defRPr sz="6800">
          <a:solidFill>
            <a:schemeClr val="tx1"/>
          </a:solidFill>
          <a:latin typeface="+mj-lt"/>
          <a:ea typeface="+mj-ea"/>
          <a:cs typeface="+mj-cs"/>
          <a:sym typeface="Gill Sans" charset="0"/>
        </a:defRPr>
      </a:lvl1pPr>
      <a:lvl2pPr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9pPr>
    </p:titleStyle>
    <p:bodyStyle>
      <a:lvl1pPr algn="ctr" rtl="0" fontAlgn="base">
        <a:spcBef>
          <a:spcPct val="0"/>
        </a:spcBef>
        <a:spcAft>
          <a:spcPct val="0"/>
        </a:spcAft>
        <a:defRPr sz="3200">
          <a:solidFill>
            <a:schemeClr val="tx1"/>
          </a:solidFill>
          <a:latin typeface="+mn-lt"/>
          <a:ea typeface="+mn-ea"/>
          <a:cs typeface="+mn-cs"/>
          <a:sym typeface="Gill Sans" charset="0"/>
        </a:defRPr>
      </a:lvl1pPr>
      <a:lvl2pPr algn="ctr" rtl="0" fontAlgn="base">
        <a:spcBef>
          <a:spcPct val="0"/>
        </a:spcBef>
        <a:spcAft>
          <a:spcPct val="0"/>
        </a:spcAft>
        <a:defRPr sz="3200">
          <a:solidFill>
            <a:schemeClr val="tx1"/>
          </a:solidFill>
          <a:latin typeface="+mn-lt"/>
          <a:ea typeface="+mn-ea"/>
          <a:cs typeface="+mn-cs"/>
          <a:sym typeface="Gill Sans" charset="0"/>
        </a:defRPr>
      </a:lvl2pPr>
      <a:lvl3pPr algn="ctr" rtl="0" fontAlgn="base">
        <a:spcBef>
          <a:spcPct val="0"/>
        </a:spcBef>
        <a:spcAft>
          <a:spcPct val="0"/>
        </a:spcAft>
        <a:defRPr sz="3200">
          <a:solidFill>
            <a:schemeClr val="tx1"/>
          </a:solidFill>
          <a:latin typeface="+mn-lt"/>
          <a:ea typeface="+mn-ea"/>
          <a:cs typeface="+mn-cs"/>
          <a:sym typeface="Gill Sans" charset="0"/>
        </a:defRPr>
      </a:lvl3pPr>
      <a:lvl4pPr algn="ctr" rtl="0" fontAlgn="base">
        <a:spcBef>
          <a:spcPct val="0"/>
        </a:spcBef>
        <a:spcAft>
          <a:spcPct val="0"/>
        </a:spcAft>
        <a:defRPr sz="3200">
          <a:solidFill>
            <a:schemeClr val="tx1"/>
          </a:solidFill>
          <a:latin typeface="+mn-lt"/>
          <a:ea typeface="+mn-ea"/>
          <a:cs typeface="+mn-cs"/>
          <a:sym typeface="Gill Sans" charset="0"/>
        </a:defRPr>
      </a:lvl4pPr>
      <a:lvl5pPr algn="ctr" rtl="0" fontAlgn="base">
        <a:spcBef>
          <a:spcPct val="0"/>
        </a:spcBef>
        <a:spcAft>
          <a:spcPct val="0"/>
        </a:spcAft>
        <a:defRPr sz="3200">
          <a:solidFill>
            <a:schemeClr val="tx1"/>
          </a:solidFill>
          <a:latin typeface="+mn-lt"/>
          <a:ea typeface="+mn-ea"/>
          <a:cs typeface="+mn-cs"/>
          <a:sym typeface="Gill Sans" charset="0"/>
        </a:defRPr>
      </a:lvl5pPr>
      <a:lvl6pPr marL="457200" algn="ctr" rtl="0" fontAlgn="base">
        <a:spcBef>
          <a:spcPct val="0"/>
        </a:spcBef>
        <a:spcAft>
          <a:spcPct val="0"/>
        </a:spcAft>
        <a:defRPr sz="3200">
          <a:solidFill>
            <a:schemeClr val="tx1"/>
          </a:solidFill>
          <a:latin typeface="+mn-lt"/>
          <a:ea typeface="+mn-ea"/>
          <a:cs typeface="+mn-cs"/>
          <a:sym typeface="Gill Sans" charset="0"/>
        </a:defRPr>
      </a:lvl6pPr>
      <a:lvl7pPr marL="914400" algn="ctr" rtl="0" fontAlgn="base">
        <a:spcBef>
          <a:spcPct val="0"/>
        </a:spcBef>
        <a:spcAft>
          <a:spcPct val="0"/>
        </a:spcAft>
        <a:defRPr sz="3200">
          <a:solidFill>
            <a:schemeClr val="tx1"/>
          </a:solidFill>
          <a:latin typeface="+mn-lt"/>
          <a:ea typeface="+mn-ea"/>
          <a:cs typeface="+mn-cs"/>
          <a:sym typeface="Gill Sans" charset="0"/>
        </a:defRPr>
      </a:lvl7pPr>
      <a:lvl8pPr marL="1371600" algn="ctr" rtl="0" fontAlgn="base">
        <a:spcBef>
          <a:spcPct val="0"/>
        </a:spcBef>
        <a:spcAft>
          <a:spcPct val="0"/>
        </a:spcAft>
        <a:defRPr sz="3200">
          <a:solidFill>
            <a:schemeClr val="tx1"/>
          </a:solidFill>
          <a:latin typeface="+mn-lt"/>
          <a:ea typeface="+mn-ea"/>
          <a:cs typeface="+mn-cs"/>
          <a:sym typeface="Gill Sans" charset="0"/>
        </a:defRPr>
      </a:lvl8pPr>
      <a:lvl9pPr marL="1828800" algn="ctr" rtl="0" fontAlgn="base">
        <a:spcBef>
          <a:spcPct val="0"/>
        </a:spcBef>
        <a:spcAft>
          <a:spcPct val="0"/>
        </a:spcAft>
        <a:defRPr sz="3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2225" name="Rectangle 1"/>
          <p:cNvSpPr>
            <a:spLocks noGrp="1" noChangeArrowheads="1"/>
          </p:cNvSpPr>
          <p:nvPr>
            <p:ph type="body" idx="1"/>
          </p:nvPr>
        </p:nvSpPr>
        <p:spPr bwMode="auto">
          <a:xfrm>
            <a:off x="635000" y="4902200"/>
            <a:ext cx="5867400" cy="330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
        <p:nvSpPr>
          <p:cNvPr id="52226" name="Rectangle 2"/>
          <p:cNvSpPr>
            <a:spLocks noGrp="1" noChangeArrowheads="1"/>
          </p:cNvSpPr>
          <p:nvPr>
            <p:ph type="title"/>
          </p:nvPr>
        </p:nvSpPr>
        <p:spPr bwMode="auto">
          <a:xfrm>
            <a:off x="635000" y="1536700"/>
            <a:ext cx="5867400" cy="330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b" anchorCtr="0" compatLnSpc="1">
            <a:prstTxWarp prst="textNoShape">
              <a:avLst/>
            </a:prstTxWarp>
          </a:bodyPr>
          <a:lstStyle/>
          <a:p>
            <a:pPr lvl="0"/>
            <a:r>
              <a:rPr lang="en-US">
                <a:sym typeface="Gill Sans" charset="0"/>
              </a:rPr>
              <a:t>Click to edit Master title style</a:t>
            </a:r>
          </a:p>
        </p:txBody>
      </p:sp>
      <p:pic>
        <p:nvPicPr>
          <p:cNvPr id="52227" name="Picture 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6200" y="7226300"/>
            <a:ext cx="1244600"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52228" name="Picture 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1417300" y="7200900"/>
            <a:ext cx="1706563" cy="138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4285" r:id="rId1"/>
    <p:sldLayoutId id="2147484286" r:id="rId2"/>
    <p:sldLayoutId id="2147484287" r:id="rId3"/>
    <p:sldLayoutId id="2147484288" r:id="rId4"/>
    <p:sldLayoutId id="2147484289" r:id="rId5"/>
    <p:sldLayoutId id="2147484290" r:id="rId6"/>
    <p:sldLayoutId id="2147484291" r:id="rId7"/>
    <p:sldLayoutId id="2147484292" r:id="rId8"/>
    <p:sldLayoutId id="2147484293" r:id="rId9"/>
    <p:sldLayoutId id="2147484294" r:id="rId10"/>
    <p:sldLayoutId id="2147484295" r:id="rId11"/>
  </p:sldLayoutIdLst>
  <p:transition xmlns:p14="http://schemas.microsoft.com/office/powerpoint/2010/main"/>
  <p:txStyles>
    <p:titleStyle>
      <a:lvl1pPr algn="ctr" rtl="0" fontAlgn="base">
        <a:spcBef>
          <a:spcPct val="0"/>
        </a:spcBef>
        <a:spcAft>
          <a:spcPct val="0"/>
        </a:spcAft>
        <a:defRPr sz="6800">
          <a:solidFill>
            <a:schemeClr val="tx1"/>
          </a:solidFill>
          <a:latin typeface="+mj-lt"/>
          <a:ea typeface="+mj-ea"/>
          <a:cs typeface="+mj-cs"/>
          <a:sym typeface="Gill Sans" charset="0"/>
        </a:defRPr>
      </a:lvl1pPr>
      <a:lvl2pPr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9pPr>
    </p:titleStyle>
    <p:bodyStyle>
      <a:lvl1pPr algn="ctr" rtl="0" fontAlgn="base">
        <a:spcBef>
          <a:spcPct val="0"/>
        </a:spcBef>
        <a:spcAft>
          <a:spcPct val="0"/>
        </a:spcAft>
        <a:defRPr sz="3200">
          <a:solidFill>
            <a:schemeClr val="tx1"/>
          </a:solidFill>
          <a:latin typeface="+mn-lt"/>
          <a:ea typeface="+mn-ea"/>
          <a:cs typeface="+mn-cs"/>
          <a:sym typeface="Gill Sans" charset="0"/>
        </a:defRPr>
      </a:lvl1pPr>
      <a:lvl2pPr algn="ctr" rtl="0" fontAlgn="base">
        <a:spcBef>
          <a:spcPct val="0"/>
        </a:spcBef>
        <a:spcAft>
          <a:spcPct val="0"/>
        </a:spcAft>
        <a:defRPr sz="3200">
          <a:solidFill>
            <a:schemeClr val="tx1"/>
          </a:solidFill>
          <a:latin typeface="+mn-lt"/>
          <a:ea typeface="+mn-ea"/>
          <a:cs typeface="+mn-cs"/>
          <a:sym typeface="Gill Sans" charset="0"/>
        </a:defRPr>
      </a:lvl2pPr>
      <a:lvl3pPr algn="ctr" rtl="0" fontAlgn="base">
        <a:spcBef>
          <a:spcPct val="0"/>
        </a:spcBef>
        <a:spcAft>
          <a:spcPct val="0"/>
        </a:spcAft>
        <a:defRPr sz="3200">
          <a:solidFill>
            <a:schemeClr val="tx1"/>
          </a:solidFill>
          <a:latin typeface="+mn-lt"/>
          <a:ea typeface="+mn-ea"/>
          <a:cs typeface="+mn-cs"/>
          <a:sym typeface="Gill Sans" charset="0"/>
        </a:defRPr>
      </a:lvl3pPr>
      <a:lvl4pPr algn="ctr" rtl="0" fontAlgn="base">
        <a:spcBef>
          <a:spcPct val="0"/>
        </a:spcBef>
        <a:spcAft>
          <a:spcPct val="0"/>
        </a:spcAft>
        <a:defRPr sz="3200">
          <a:solidFill>
            <a:schemeClr val="tx1"/>
          </a:solidFill>
          <a:latin typeface="+mn-lt"/>
          <a:ea typeface="+mn-ea"/>
          <a:cs typeface="+mn-cs"/>
          <a:sym typeface="Gill Sans" charset="0"/>
        </a:defRPr>
      </a:lvl4pPr>
      <a:lvl5pPr algn="ctr" rtl="0" fontAlgn="base">
        <a:spcBef>
          <a:spcPct val="0"/>
        </a:spcBef>
        <a:spcAft>
          <a:spcPct val="0"/>
        </a:spcAft>
        <a:defRPr sz="3200">
          <a:solidFill>
            <a:schemeClr val="tx1"/>
          </a:solidFill>
          <a:latin typeface="+mn-lt"/>
          <a:ea typeface="+mn-ea"/>
          <a:cs typeface="+mn-cs"/>
          <a:sym typeface="Gill Sans" charset="0"/>
        </a:defRPr>
      </a:lvl5pPr>
      <a:lvl6pPr marL="457200" algn="ctr" rtl="0" fontAlgn="base">
        <a:spcBef>
          <a:spcPct val="0"/>
        </a:spcBef>
        <a:spcAft>
          <a:spcPct val="0"/>
        </a:spcAft>
        <a:defRPr sz="3200">
          <a:solidFill>
            <a:schemeClr val="tx1"/>
          </a:solidFill>
          <a:latin typeface="+mn-lt"/>
          <a:ea typeface="+mn-ea"/>
          <a:cs typeface="+mn-cs"/>
          <a:sym typeface="Gill Sans" charset="0"/>
        </a:defRPr>
      </a:lvl6pPr>
      <a:lvl7pPr marL="914400" algn="ctr" rtl="0" fontAlgn="base">
        <a:spcBef>
          <a:spcPct val="0"/>
        </a:spcBef>
        <a:spcAft>
          <a:spcPct val="0"/>
        </a:spcAft>
        <a:defRPr sz="3200">
          <a:solidFill>
            <a:schemeClr val="tx1"/>
          </a:solidFill>
          <a:latin typeface="+mn-lt"/>
          <a:ea typeface="+mn-ea"/>
          <a:cs typeface="+mn-cs"/>
          <a:sym typeface="Gill Sans" charset="0"/>
        </a:defRPr>
      </a:lvl7pPr>
      <a:lvl8pPr marL="1371600" algn="ctr" rtl="0" fontAlgn="base">
        <a:spcBef>
          <a:spcPct val="0"/>
        </a:spcBef>
        <a:spcAft>
          <a:spcPct val="0"/>
        </a:spcAft>
        <a:defRPr sz="3200">
          <a:solidFill>
            <a:schemeClr val="tx1"/>
          </a:solidFill>
          <a:latin typeface="+mn-lt"/>
          <a:ea typeface="+mn-ea"/>
          <a:cs typeface="+mn-cs"/>
          <a:sym typeface="Gill Sans" charset="0"/>
        </a:defRPr>
      </a:lvl8pPr>
      <a:lvl9pPr marL="1828800" algn="ctr" rtl="0" fontAlgn="base">
        <a:spcBef>
          <a:spcPct val="0"/>
        </a:spcBef>
        <a:spcAft>
          <a:spcPct val="0"/>
        </a:spcAft>
        <a:defRPr sz="3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3249" name="Rectangle 1"/>
          <p:cNvSpPr>
            <a:spLocks noGrp="1" noChangeArrowheads="1"/>
          </p:cNvSpPr>
          <p:nvPr>
            <p:ph type="body" idx="1"/>
          </p:nvPr>
        </p:nvSpPr>
        <p:spPr bwMode="auto">
          <a:xfrm>
            <a:off x="1270000" y="2768600"/>
            <a:ext cx="50419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
        <p:nvSpPr>
          <p:cNvPr id="53250" name="Rectangle 2"/>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pic>
        <p:nvPicPr>
          <p:cNvPr id="53251" name="Picture 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6200" y="7226300"/>
            <a:ext cx="1244600"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53252" name="Picture 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1417300" y="7200900"/>
            <a:ext cx="1706563" cy="138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4296" r:id="rId1"/>
    <p:sldLayoutId id="2147484297" r:id="rId2"/>
    <p:sldLayoutId id="2147484298" r:id="rId3"/>
    <p:sldLayoutId id="2147484299" r:id="rId4"/>
    <p:sldLayoutId id="2147484300" r:id="rId5"/>
    <p:sldLayoutId id="2147484301" r:id="rId6"/>
    <p:sldLayoutId id="2147484302" r:id="rId7"/>
    <p:sldLayoutId id="2147484303" r:id="rId8"/>
    <p:sldLayoutId id="2147484304" r:id="rId9"/>
    <p:sldLayoutId id="2147484305" r:id="rId10"/>
    <p:sldLayoutId id="2147484306" r:id="rId11"/>
  </p:sldLayoutIdLst>
  <p:transition xmlns:p14="http://schemas.microsoft.com/office/powerpoint/2010/main"/>
  <p:txStyles>
    <p:titleStyle>
      <a:lvl1pPr algn="ctr" rtl="0" fontAlgn="base">
        <a:spcBef>
          <a:spcPct val="0"/>
        </a:spcBef>
        <a:spcAft>
          <a:spcPct val="0"/>
        </a:spcAft>
        <a:defRPr sz="8200">
          <a:solidFill>
            <a:schemeClr val="tx1"/>
          </a:solidFill>
          <a:latin typeface="+mj-lt"/>
          <a:ea typeface="+mj-ea"/>
          <a:cs typeface="+mj-cs"/>
          <a:sym typeface="Gill Sans" charset="0"/>
        </a:defRPr>
      </a:lvl1pPr>
      <a:lvl2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9pPr>
    </p:titleStyle>
    <p:bodyStyle>
      <a:lvl1pPr marL="7604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1pPr>
      <a:lvl2pPr marL="12049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2pPr>
      <a:lvl3pPr marL="16494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3pPr>
      <a:lvl4pPr marL="20939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4pPr>
      <a:lvl5pPr marL="25384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5pPr>
      <a:lvl6pPr marL="29956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6pPr>
      <a:lvl7pPr marL="34528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7pPr>
      <a:lvl8pPr marL="39100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8pPr>
      <a:lvl9pPr marL="43672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3" name="Rectangle 1"/>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
        <p:nvSpPr>
          <p:cNvPr id="54274" name="Rectangle 2"/>
          <p:cNvSpPr>
            <a:spLocks noGrp="1" noChangeArrowheads="1"/>
          </p:cNvSpPr>
          <p:nvPr>
            <p:ph type="body" idx="1"/>
          </p:nvPr>
        </p:nvSpPr>
        <p:spPr bwMode="auto">
          <a:xfrm>
            <a:off x="1270000" y="2768600"/>
            <a:ext cx="50419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pic>
        <p:nvPicPr>
          <p:cNvPr id="54275" name="Picture 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6200" y="7226300"/>
            <a:ext cx="1244600"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54276" name="Picture 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1417300" y="7200900"/>
            <a:ext cx="1706563" cy="138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4307" r:id="rId1"/>
    <p:sldLayoutId id="2147484308" r:id="rId2"/>
    <p:sldLayoutId id="2147484309" r:id="rId3"/>
    <p:sldLayoutId id="2147484310" r:id="rId4"/>
    <p:sldLayoutId id="2147484311" r:id="rId5"/>
    <p:sldLayoutId id="2147484312" r:id="rId6"/>
    <p:sldLayoutId id="2147484313" r:id="rId7"/>
    <p:sldLayoutId id="2147484314" r:id="rId8"/>
    <p:sldLayoutId id="2147484315" r:id="rId9"/>
    <p:sldLayoutId id="2147484316" r:id="rId10"/>
    <p:sldLayoutId id="2147484317" r:id="rId11"/>
  </p:sldLayoutIdLst>
  <p:transition xmlns:p14="http://schemas.microsoft.com/office/powerpoint/2010/main"/>
  <p:txStyles>
    <p:titleStyle>
      <a:lvl1pPr algn="ctr" rtl="0" fontAlgn="base">
        <a:spcBef>
          <a:spcPct val="0"/>
        </a:spcBef>
        <a:spcAft>
          <a:spcPct val="0"/>
        </a:spcAft>
        <a:defRPr sz="8200">
          <a:solidFill>
            <a:schemeClr val="tx1"/>
          </a:solidFill>
          <a:latin typeface="+mj-lt"/>
          <a:ea typeface="+mj-ea"/>
          <a:cs typeface="+mj-cs"/>
          <a:sym typeface="Gill Sans" charset="0"/>
        </a:defRPr>
      </a:lvl1pPr>
      <a:lvl2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9pPr>
    </p:titleStyle>
    <p:bodyStyle>
      <a:lvl1pPr marL="7604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1pPr>
      <a:lvl2pPr marL="12049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2pPr>
      <a:lvl3pPr marL="16494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3pPr>
      <a:lvl4pPr marL="20939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4pPr>
      <a:lvl5pPr marL="25384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5pPr>
      <a:lvl6pPr marL="29956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6pPr>
      <a:lvl7pPr marL="34528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7pPr>
      <a:lvl8pPr marL="39100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8pPr>
      <a:lvl9pPr marL="43672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5297" name="Rectangle 1"/>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
        <p:nvSpPr>
          <p:cNvPr id="55298" name="Rectangle 2"/>
          <p:cNvSpPr>
            <a:spLocks noGrp="1" noChangeArrowheads="1"/>
          </p:cNvSpPr>
          <p:nvPr>
            <p:ph type="body" idx="1"/>
          </p:nvPr>
        </p:nvSpPr>
        <p:spPr bwMode="auto">
          <a:xfrm>
            <a:off x="7772400" y="2768600"/>
            <a:ext cx="39624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pic>
        <p:nvPicPr>
          <p:cNvPr id="55299" name="Picture 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6200" y="7226300"/>
            <a:ext cx="1244600"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55300" name="Picture 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1417300" y="7200900"/>
            <a:ext cx="1706563" cy="138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4318" r:id="rId1"/>
    <p:sldLayoutId id="2147484319" r:id="rId2"/>
    <p:sldLayoutId id="2147484320" r:id="rId3"/>
    <p:sldLayoutId id="2147484321" r:id="rId4"/>
    <p:sldLayoutId id="2147484322" r:id="rId5"/>
    <p:sldLayoutId id="2147484323" r:id="rId6"/>
    <p:sldLayoutId id="2147484324" r:id="rId7"/>
    <p:sldLayoutId id="2147484325" r:id="rId8"/>
    <p:sldLayoutId id="2147484326" r:id="rId9"/>
    <p:sldLayoutId id="2147484327" r:id="rId10"/>
    <p:sldLayoutId id="2147484328" r:id="rId11"/>
  </p:sldLayoutIdLst>
  <p:transition xmlns:p14="http://schemas.microsoft.com/office/powerpoint/2010/main"/>
  <p:txStyles>
    <p:titleStyle>
      <a:lvl1pPr algn="ctr" rtl="0" fontAlgn="base">
        <a:spcBef>
          <a:spcPct val="0"/>
        </a:spcBef>
        <a:spcAft>
          <a:spcPct val="0"/>
        </a:spcAft>
        <a:defRPr sz="8200">
          <a:solidFill>
            <a:schemeClr val="tx1"/>
          </a:solidFill>
          <a:latin typeface="+mj-lt"/>
          <a:ea typeface="+mj-ea"/>
          <a:cs typeface="+mj-cs"/>
          <a:sym typeface="Gill Sans" charset="0"/>
        </a:defRPr>
      </a:lvl1pPr>
      <a:lvl2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9pPr>
    </p:titleStyle>
    <p:bodyStyle>
      <a:lvl1pPr marL="7604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1pPr>
      <a:lvl2pPr marL="12049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2pPr>
      <a:lvl3pPr marL="16494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3pPr>
      <a:lvl4pPr marL="20939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4pPr>
      <a:lvl5pPr marL="25384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5pPr>
      <a:lvl6pPr marL="29956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6pPr>
      <a:lvl7pPr marL="34528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7pPr>
      <a:lvl8pPr marL="39100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8pPr>
      <a:lvl9pPr marL="43672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6321" name="Rectangle 1"/>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
        <p:nvSpPr>
          <p:cNvPr id="56322" name="Rectangle 2"/>
          <p:cNvSpPr>
            <a:spLocks noGrp="1" noChangeArrowheads="1"/>
          </p:cNvSpPr>
          <p:nvPr>
            <p:ph type="body" idx="1"/>
          </p:nvPr>
        </p:nvSpPr>
        <p:spPr bwMode="auto">
          <a:xfrm>
            <a:off x="1270000" y="2768600"/>
            <a:ext cx="50419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pic>
        <p:nvPicPr>
          <p:cNvPr id="56323" name="Picture 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1295400"/>
            <a:ext cx="1384300"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4329" r:id="rId1"/>
    <p:sldLayoutId id="2147484330" r:id="rId2"/>
    <p:sldLayoutId id="2147484331" r:id="rId3"/>
    <p:sldLayoutId id="2147484332" r:id="rId4"/>
    <p:sldLayoutId id="2147484333" r:id="rId5"/>
    <p:sldLayoutId id="2147484334" r:id="rId6"/>
    <p:sldLayoutId id="2147484335" r:id="rId7"/>
    <p:sldLayoutId id="2147484336" r:id="rId8"/>
    <p:sldLayoutId id="2147484337" r:id="rId9"/>
    <p:sldLayoutId id="2147484338" r:id="rId10"/>
    <p:sldLayoutId id="2147484339" r:id="rId11"/>
  </p:sldLayoutIdLst>
  <p:transition xmlns:p14="http://schemas.microsoft.com/office/powerpoint/2010/main"/>
  <p:txStyles>
    <p:titleStyle>
      <a:lvl1pPr algn="ctr" rtl="0" fontAlgn="base">
        <a:spcBef>
          <a:spcPct val="0"/>
        </a:spcBef>
        <a:spcAft>
          <a:spcPct val="0"/>
        </a:spcAft>
        <a:defRPr sz="10200">
          <a:solidFill>
            <a:schemeClr val="tx1"/>
          </a:solidFill>
          <a:latin typeface="+mj-lt"/>
          <a:ea typeface="+mj-ea"/>
          <a:cs typeface="+mj-cs"/>
          <a:sym typeface="Gill Sans" charset="0"/>
        </a:defRPr>
      </a:lvl1pPr>
      <a:lvl2pPr algn="ctr" rtl="0" fontAlgn="base">
        <a:spcBef>
          <a:spcPct val="0"/>
        </a:spcBef>
        <a:spcAft>
          <a:spcPct val="0"/>
        </a:spcAft>
        <a:defRPr sz="102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102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102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102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102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102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102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10200">
          <a:solidFill>
            <a:schemeClr val="tx1"/>
          </a:solidFill>
          <a:latin typeface="Gill Sans" charset="0"/>
          <a:ea typeface="ヒラギノ角ゴ ProN W3" charset="0"/>
          <a:cs typeface="ヒラギノ角ゴ ProN W3" charset="0"/>
          <a:sym typeface="Gill Sans" charset="0"/>
        </a:defRPr>
      </a:lvl9pPr>
    </p:titleStyle>
    <p:bodyStyle>
      <a:lvl1pPr marL="7604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1pPr>
      <a:lvl2pPr marL="12049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2pPr>
      <a:lvl3pPr marL="16494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3pPr>
      <a:lvl4pPr marL="20939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4pPr>
      <a:lvl5pPr marL="25384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5pPr>
      <a:lvl6pPr marL="29956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6pPr>
      <a:lvl7pPr marL="34528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7pPr>
      <a:lvl8pPr marL="39100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8pPr>
      <a:lvl9pPr marL="43672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7345" name="Rectangle 1"/>
          <p:cNvSpPr>
            <a:spLocks noGrp="1" noChangeArrowheads="1"/>
          </p:cNvSpPr>
          <p:nvPr>
            <p:ph type="body" idx="1"/>
          </p:nvPr>
        </p:nvSpPr>
        <p:spPr bwMode="auto">
          <a:xfrm>
            <a:off x="1270000" y="1270000"/>
            <a:ext cx="10464800" cy="7226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pic>
        <p:nvPicPr>
          <p:cNvPr id="57346" name="Picture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1295400"/>
            <a:ext cx="1384300"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4340" r:id="rId1"/>
    <p:sldLayoutId id="2147484341" r:id="rId2"/>
    <p:sldLayoutId id="2147484342" r:id="rId3"/>
    <p:sldLayoutId id="2147484343" r:id="rId4"/>
    <p:sldLayoutId id="2147484344" r:id="rId5"/>
    <p:sldLayoutId id="2147484345" r:id="rId6"/>
    <p:sldLayoutId id="2147484346" r:id="rId7"/>
    <p:sldLayoutId id="2147484347" r:id="rId8"/>
    <p:sldLayoutId id="2147484348" r:id="rId9"/>
    <p:sldLayoutId id="2147484349" r:id="rId10"/>
    <p:sldLayoutId id="2147484350" r:id="rId11"/>
  </p:sldLayoutIdLst>
  <p:transition xmlns:p14="http://schemas.microsoft.com/office/powerpoint/2010/main"/>
  <p:txStyles>
    <p:titleStyle>
      <a:lvl1pPr algn="ctr" rtl="0" fontAlgn="base">
        <a:spcBef>
          <a:spcPct val="0"/>
        </a:spcBef>
        <a:spcAft>
          <a:spcPct val="0"/>
        </a:spcAft>
        <a:defRPr sz="8200">
          <a:solidFill>
            <a:schemeClr val="tx1"/>
          </a:solidFill>
          <a:latin typeface="+mj-lt"/>
          <a:ea typeface="+mj-ea"/>
          <a:cs typeface="+mj-cs"/>
          <a:sym typeface="Gill Sans" charset="0"/>
        </a:defRPr>
      </a:lvl1pPr>
      <a:lvl2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9pPr>
    </p:titleStyle>
    <p:bodyStyle>
      <a:lvl1pPr marL="838200" indent="-571500" algn="l" rtl="0" fontAlgn="base">
        <a:spcBef>
          <a:spcPts val="4800"/>
        </a:spcBef>
        <a:spcAft>
          <a:spcPct val="0"/>
        </a:spcAft>
        <a:buSzPct val="171000"/>
        <a:buFont typeface="Gill Sans" charset="0"/>
        <a:buChar char="•"/>
        <a:defRPr sz="4000">
          <a:solidFill>
            <a:schemeClr val="tx1"/>
          </a:solidFill>
          <a:latin typeface="+mn-lt"/>
          <a:ea typeface="+mn-ea"/>
          <a:cs typeface="+mn-cs"/>
          <a:sym typeface="Gill Sans" charset="0"/>
        </a:defRPr>
      </a:lvl1pPr>
      <a:lvl2pPr marL="1282700" indent="-571500" algn="l" rtl="0" fontAlgn="base">
        <a:spcBef>
          <a:spcPts val="4800"/>
        </a:spcBef>
        <a:spcAft>
          <a:spcPct val="0"/>
        </a:spcAft>
        <a:buSzPct val="171000"/>
        <a:buFont typeface="Gill Sans" charset="0"/>
        <a:buChar char="•"/>
        <a:defRPr sz="4000">
          <a:solidFill>
            <a:schemeClr val="tx1"/>
          </a:solidFill>
          <a:latin typeface="+mn-lt"/>
          <a:ea typeface="+mn-ea"/>
          <a:cs typeface="+mn-cs"/>
          <a:sym typeface="Gill Sans" charset="0"/>
        </a:defRPr>
      </a:lvl2pPr>
      <a:lvl3pPr marL="1727200" indent="-571500" algn="l" rtl="0" fontAlgn="base">
        <a:spcBef>
          <a:spcPts val="4800"/>
        </a:spcBef>
        <a:spcAft>
          <a:spcPct val="0"/>
        </a:spcAft>
        <a:buSzPct val="171000"/>
        <a:buFont typeface="Gill Sans" charset="0"/>
        <a:buChar char="•"/>
        <a:defRPr sz="4000">
          <a:solidFill>
            <a:schemeClr val="tx1"/>
          </a:solidFill>
          <a:latin typeface="+mn-lt"/>
          <a:ea typeface="+mn-ea"/>
          <a:cs typeface="+mn-cs"/>
          <a:sym typeface="Gill Sans" charset="0"/>
        </a:defRPr>
      </a:lvl3pPr>
      <a:lvl4pPr marL="2171700" indent="-571500" algn="l" rtl="0" fontAlgn="base">
        <a:spcBef>
          <a:spcPts val="4800"/>
        </a:spcBef>
        <a:spcAft>
          <a:spcPct val="0"/>
        </a:spcAft>
        <a:buSzPct val="171000"/>
        <a:buFont typeface="Gill Sans" charset="0"/>
        <a:buChar char="•"/>
        <a:defRPr sz="4000">
          <a:solidFill>
            <a:schemeClr val="tx1"/>
          </a:solidFill>
          <a:latin typeface="+mn-lt"/>
          <a:ea typeface="+mn-ea"/>
          <a:cs typeface="+mn-cs"/>
          <a:sym typeface="Gill Sans" charset="0"/>
        </a:defRPr>
      </a:lvl4pPr>
      <a:lvl5pPr marL="2616200" indent="-571500" algn="l" rtl="0" fontAlgn="base">
        <a:spcBef>
          <a:spcPts val="4800"/>
        </a:spcBef>
        <a:spcAft>
          <a:spcPct val="0"/>
        </a:spcAft>
        <a:buSzPct val="171000"/>
        <a:buFont typeface="Gill Sans" charset="0"/>
        <a:buChar char="•"/>
        <a:defRPr sz="4000">
          <a:solidFill>
            <a:schemeClr val="tx1"/>
          </a:solidFill>
          <a:latin typeface="+mn-lt"/>
          <a:ea typeface="+mn-ea"/>
          <a:cs typeface="+mn-cs"/>
          <a:sym typeface="Gill Sans" charset="0"/>
        </a:defRPr>
      </a:lvl5pPr>
      <a:lvl6pPr marL="3073400" indent="-571500" algn="l" rtl="0" fontAlgn="base">
        <a:spcBef>
          <a:spcPts val="4800"/>
        </a:spcBef>
        <a:spcAft>
          <a:spcPct val="0"/>
        </a:spcAft>
        <a:buSzPct val="171000"/>
        <a:buFont typeface="Gill Sans" charset="0"/>
        <a:buChar char="•"/>
        <a:defRPr sz="4000">
          <a:solidFill>
            <a:schemeClr val="tx1"/>
          </a:solidFill>
          <a:latin typeface="+mn-lt"/>
          <a:ea typeface="+mn-ea"/>
          <a:cs typeface="+mn-cs"/>
          <a:sym typeface="Gill Sans" charset="0"/>
        </a:defRPr>
      </a:lvl6pPr>
      <a:lvl7pPr marL="3530600" indent="-571500" algn="l" rtl="0" fontAlgn="base">
        <a:spcBef>
          <a:spcPts val="4800"/>
        </a:spcBef>
        <a:spcAft>
          <a:spcPct val="0"/>
        </a:spcAft>
        <a:buSzPct val="171000"/>
        <a:buFont typeface="Gill Sans" charset="0"/>
        <a:buChar char="•"/>
        <a:defRPr sz="4000">
          <a:solidFill>
            <a:schemeClr val="tx1"/>
          </a:solidFill>
          <a:latin typeface="+mn-lt"/>
          <a:ea typeface="+mn-ea"/>
          <a:cs typeface="+mn-cs"/>
          <a:sym typeface="Gill Sans" charset="0"/>
        </a:defRPr>
      </a:lvl7pPr>
      <a:lvl8pPr marL="3987800" indent="-571500" algn="l" rtl="0" fontAlgn="base">
        <a:spcBef>
          <a:spcPts val="4800"/>
        </a:spcBef>
        <a:spcAft>
          <a:spcPct val="0"/>
        </a:spcAft>
        <a:buSzPct val="171000"/>
        <a:buFont typeface="Gill Sans" charset="0"/>
        <a:buChar char="•"/>
        <a:defRPr sz="4000">
          <a:solidFill>
            <a:schemeClr val="tx1"/>
          </a:solidFill>
          <a:latin typeface="+mn-lt"/>
          <a:ea typeface="+mn-ea"/>
          <a:cs typeface="+mn-cs"/>
          <a:sym typeface="Gill Sans" charset="0"/>
        </a:defRPr>
      </a:lvl8pPr>
      <a:lvl9pPr marL="4445000" indent="-571500" algn="l" rtl="0" fontAlgn="base">
        <a:spcBef>
          <a:spcPts val="4800"/>
        </a:spcBef>
        <a:spcAft>
          <a:spcPct val="0"/>
        </a:spcAft>
        <a:buSzPct val="171000"/>
        <a:buFont typeface="Gill Sans" charset="0"/>
        <a:buChar char="•"/>
        <a:defRPr sz="40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69" name="Rectangle 1"/>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
        <p:nvSpPr>
          <p:cNvPr id="58370" name="Rectangle 2"/>
          <p:cNvSpPr>
            <a:spLocks noGrp="1" noChangeArrowheads="1"/>
          </p:cNvSpPr>
          <p:nvPr>
            <p:ph type="body" idx="1"/>
          </p:nvPr>
        </p:nvSpPr>
        <p:spPr bwMode="auto">
          <a:xfrm>
            <a:off x="1270000" y="2768600"/>
            <a:ext cx="104648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pic>
        <p:nvPicPr>
          <p:cNvPr id="58371" name="Picture 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1295400"/>
            <a:ext cx="1384300"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4351" r:id="rId1"/>
    <p:sldLayoutId id="2147484352" r:id="rId2"/>
    <p:sldLayoutId id="2147484353" r:id="rId3"/>
    <p:sldLayoutId id="2147484354" r:id="rId4"/>
    <p:sldLayoutId id="2147484355" r:id="rId5"/>
    <p:sldLayoutId id="2147484356" r:id="rId6"/>
    <p:sldLayoutId id="2147484357" r:id="rId7"/>
    <p:sldLayoutId id="2147484358" r:id="rId8"/>
    <p:sldLayoutId id="2147484359" r:id="rId9"/>
    <p:sldLayoutId id="2147484360" r:id="rId10"/>
    <p:sldLayoutId id="2147484361" r:id="rId11"/>
  </p:sldLayoutIdLst>
  <p:transition xmlns:p14="http://schemas.microsoft.com/office/powerpoint/2010/main"/>
  <p:txStyles>
    <p:titleStyle>
      <a:lvl1pPr algn="ctr" rtl="0" fontAlgn="base">
        <a:spcBef>
          <a:spcPct val="0"/>
        </a:spcBef>
        <a:spcAft>
          <a:spcPct val="0"/>
        </a:spcAft>
        <a:defRPr sz="10200">
          <a:solidFill>
            <a:schemeClr val="tx1"/>
          </a:solidFill>
          <a:latin typeface="+mj-lt"/>
          <a:ea typeface="+mj-ea"/>
          <a:cs typeface="+mj-cs"/>
          <a:sym typeface="Gill Sans" charset="0"/>
        </a:defRPr>
      </a:lvl1pPr>
      <a:lvl2pPr algn="ctr" rtl="0" fontAlgn="base">
        <a:spcBef>
          <a:spcPct val="0"/>
        </a:spcBef>
        <a:spcAft>
          <a:spcPct val="0"/>
        </a:spcAft>
        <a:defRPr sz="102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102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102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102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102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102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102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10200">
          <a:solidFill>
            <a:schemeClr val="tx1"/>
          </a:solidFill>
          <a:latin typeface="Gill Sans" charset="0"/>
          <a:ea typeface="ヒラギノ角ゴ ProN W3" charset="0"/>
          <a:cs typeface="ヒラギノ角ゴ ProN W3" charset="0"/>
          <a:sym typeface="Gill Sans" charset="0"/>
        </a:defRPr>
      </a:lvl9pPr>
    </p:titleStyle>
    <p:bodyStyle>
      <a:lvl1pPr marL="8382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1pPr>
      <a:lvl2pPr marL="12827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2pPr>
      <a:lvl3pPr marL="17272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3pPr>
      <a:lvl4pPr marL="21717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4pPr>
      <a:lvl5pPr marL="26162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5pPr>
      <a:lvl6pPr marL="30734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6pPr>
      <a:lvl7pPr marL="35306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7pPr>
      <a:lvl8pPr marL="39878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8pPr>
      <a:lvl9pPr marL="44450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393" name="Rectangle 1"/>
          <p:cNvSpPr>
            <a:spLocks noGrp="1" noChangeArrowheads="1"/>
          </p:cNvSpPr>
          <p:nvPr>
            <p:ph type="title"/>
          </p:nvPr>
        </p:nvSpPr>
        <p:spPr bwMode="auto">
          <a:xfrm>
            <a:off x="1270000" y="266700"/>
            <a:ext cx="10464800" cy="330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b" anchorCtr="0" compatLnSpc="1">
            <a:prstTxWarp prst="textNoShape">
              <a:avLst/>
            </a:prstTxWarp>
          </a:bodyPr>
          <a:lstStyle/>
          <a:p>
            <a:pPr lvl="0"/>
            <a:r>
              <a:rPr lang="en-US">
                <a:sym typeface="Gill Sans" charset="0"/>
              </a:rPr>
              <a:t>Click to edit Master title style</a:t>
            </a:r>
          </a:p>
        </p:txBody>
      </p:sp>
      <p:sp>
        <p:nvSpPr>
          <p:cNvPr id="59394" name="Rectangle 2"/>
          <p:cNvSpPr>
            <a:spLocks noGrp="1" noChangeArrowheads="1"/>
          </p:cNvSpPr>
          <p:nvPr>
            <p:ph type="body" idx="1"/>
          </p:nvPr>
        </p:nvSpPr>
        <p:spPr bwMode="auto">
          <a:xfrm>
            <a:off x="1270000" y="3606800"/>
            <a:ext cx="10464800" cy="113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pic>
        <p:nvPicPr>
          <p:cNvPr id="59395" name="Picture 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086100" y="5689600"/>
            <a:ext cx="6840538" cy="256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4362" r:id="rId1"/>
    <p:sldLayoutId id="2147484363" r:id="rId2"/>
    <p:sldLayoutId id="2147484364" r:id="rId3"/>
    <p:sldLayoutId id="2147484365" r:id="rId4"/>
    <p:sldLayoutId id="2147484366" r:id="rId5"/>
    <p:sldLayoutId id="2147484367" r:id="rId6"/>
    <p:sldLayoutId id="2147484368" r:id="rId7"/>
    <p:sldLayoutId id="2147484369" r:id="rId8"/>
    <p:sldLayoutId id="2147484370" r:id="rId9"/>
    <p:sldLayoutId id="2147484371" r:id="rId10"/>
    <p:sldLayoutId id="2147484372" r:id="rId11"/>
  </p:sldLayoutIdLst>
  <p:transition xmlns:p14="http://schemas.microsoft.com/office/powerpoint/2010/main"/>
  <p:txStyles>
    <p:titleStyle>
      <a:lvl1pPr algn="ctr" rtl="0" fontAlgn="base">
        <a:spcBef>
          <a:spcPct val="0"/>
        </a:spcBef>
        <a:spcAft>
          <a:spcPct val="0"/>
        </a:spcAft>
        <a:defRPr sz="10800">
          <a:solidFill>
            <a:schemeClr val="tx1"/>
          </a:solidFill>
          <a:latin typeface="+mj-lt"/>
          <a:ea typeface="+mj-ea"/>
          <a:cs typeface="+mj-cs"/>
          <a:sym typeface="Gill Sans" charset="0"/>
        </a:defRPr>
      </a:lvl1pPr>
      <a:lvl2pPr algn="ctr" rtl="0" fontAlgn="base">
        <a:spcBef>
          <a:spcPct val="0"/>
        </a:spcBef>
        <a:spcAft>
          <a:spcPct val="0"/>
        </a:spcAft>
        <a:defRPr sz="108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108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108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108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108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108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108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10800">
          <a:solidFill>
            <a:schemeClr val="tx1"/>
          </a:solidFill>
          <a:latin typeface="Gill Sans" charset="0"/>
          <a:ea typeface="ヒラギノ角ゴ ProN W3" charset="0"/>
          <a:cs typeface="ヒラギノ角ゴ ProN W3" charset="0"/>
          <a:sym typeface="Gill Sans" charset="0"/>
        </a:defRPr>
      </a:lvl9pPr>
    </p:titleStyle>
    <p:bodyStyle>
      <a:lvl1pPr algn="ctr" rtl="0" fontAlgn="base">
        <a:spcBef>
          <a:spcPct val="0"/>
        </a:spcBef>
        <a:spcAft>
          <a:spcPct val="0"/>
        </a:spcAft>
        <a:defRPr sz="3400">
          <a:solidFill>
            <a:schemeClr val="tx1"/>
          </a:solidFill>
          <a:latin typeface="+mn-lt"/>
          <a:ea typeface="+mn-ea"/>
          <a:cs typeface="+mn-cs"/>
          <a:sym typeface="Gill Sans" charset="0"/>
        </a:defRPr>
      </a:lvl1pPr>
      <a:lvl2pPr algn="ctr" rtl="0" fontAlgn="base">
        <a:spcBef>
          <a:spcPct val="0"/>
        </a:spcBef>
        <a:spcAft>
          <a:spcPct val="0"/>
        </a:spcAft>
        <a:defRPr sz="3400">
          <a:solidFill>
            <a:schemeClr val="tx1"/>
          </a:solidFill>
          <a:latin typeface="+mn-lt"/>
          <a:ea typeface="+mn-ea"/>
          <a:cs typeface="+mn-cs"/>
          <a:sym typeface="Gill Sans" charset="0"/>
        </a:defRPr>
      </a:lvl2pPr>
      <a:lvl3pPr algn="ctr" rtl="0" fontAlgn="base">
        <a:spcBef>
          <a:spcPct val="0"/>
        </a:spcBef>
        <a:spcAft>
          <a:spcPct val="0"/>
        </a:spcAft>
        <a:defRPr sz="3400">
          <a:solidFill>
            <a:schemeClr val="tx1"/>
          </a:solidFill>
          <a:latin typeface="+mn-lt"/>
          <a:ea typeface="+mn-ea"/>
          <a:cs typeface="+mn-cs"/>
          <a:sym typeface="Gill Sans" charset="0"/>
        </a:defRPr>
      </a:lvl3pPr>
      <a:lvl4pPr algn="ctr" rtl="0" fontAlgn="base">
        <a:spcBef>
          <a:spcPct val="0"/>
        </a:spcBef>
        <a:spcAft>
          <a:spcPct val="0"/>
        </a:spcAft>
        <a:defRPr sz="3400">
          <a:solidFill>
            <a:schemeClr val="tx1"/>
          </a:solidFill>
          <a:latin typeface="+mn-lt"/>
          <a:ea typeface="+mn-ea"/>
          <a:cs typeface="+mn-cs"/>
          <a:sym typeface="Gill Sans" charset="0"/>
        </a:defRPr>
      </a:lvl4pPr>
      <a:lvl5pPr algn="ctr" rtl="0" fontAlgn="base">
        <a:spcBef>
          <a:spcPct val="0"/>
        </a:spcBef>
        <a:spcAft>
          <a:spcPct val="0"/>
        </a:spcAft>
        <a:defRPr sz="3400">
          <a:solidFill>
            <a:schemeClr val="tx1"/>
          </a:solidFill>
          <a:latin typeface="+mn-lt"/>
          <a:ea typeface="+mn-ea"/>
          <a:cs typeface="+mn-cs"/>
          <a:sym typeface="Gill Sans" charset="0"/>
        </a:defRPr>
      </a:lvl5pPr>
      <a:lvl6pPr marL="457200" algn="ctr" rtl="0" fontAlgn="base">
        <a:spcBef>
          <a:spcPct val="0"/>
        </a:spcBef>
        <a:spcAft>
          <a:spcPct val="0"/>
        </a:spcAft>
        <a:defRPr sz="3400">
          <a:solidFill>
            <a:schemeClr val="tx1"/>
          </a:solidFill>
          <a:latin typeface="+mn-lt"/>
          <a:ea typeface="+mn-ea"/>
          <a:cs typeface="+mn-cs"/>
          <a:sym typeface="Gill Sans" charset="0"/>
        </a:defRPr>
      </a:lvl6pPr>
      <a:lvl7pPr marL="914400" algn="ctr" rtl="0" fontAlgn="base">
        <a:spcBef>
          <a:spcPct val="0"/>
        </a:spcBef>
        <a:spcAft>
          <a:spcPct val="0"/>
        </a:spcAft>
        <a:defRPr sz="3400">
          <a:solidFill>
            <a:schemeClr val="tx1"/>
          </a:solidFill>
          <a:latin typeface="+mn-lt"/>
          <a:ea typeface="+mn-ea"/>
          <a:cs typeface="+mn-cs"/>
          <a:sym typeface="Gill Sans" charset="0"/>
        </a:defRPr>
      </a:lvl7pPr>
      <a:lvl8pPr marL="1371600" algn="ctr" rtl="0" fontAlgn="base">
        <a:spcBef>
          <a:spcPct val="0"/>
        </a:spcBef>
        <a:spcAft>
          <a:spcPct val="0"/>
        </a:spcAft>
        <a:defRPr sz="3400">
          <a:solidFill>
            <a:schemeClr val="tx1"/>
          </a:solidFill>
          <a:latin typeface="+mn-lt"/>
          <a:ea typeface="+mn-ea"/>
          <a:cs typeface="+mn-cs"/>
          <a:sym typeface="Gill Sans" charset="0"/>
        </a:defRPr>
      </a:lvl8pPr>
      <a:lvl9pPr marL="1828800" algn="ctr" rtl="0" fontAlgn="base">
        <a:spcBef>
          <a:spcPct val="0"/>
        </a:spcBef>
        <a:spcAft>
          <a:spcPct val="0"/>
        </a:spcAft>
        <a:defRPr sz="34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0417" name="Rectangle 1"/>
          <p:cNvSpPr>
            <a:spLocks noGrp="1" noChangeArrowheads="1"/>
          </p:cNvSpPr>
          <p:nvPr>
            <p:ph type="body" idx="1"/>
          </p:nvPr>
        </p:nvSpPr>
        <p:spPr bwMode="auto">
          <a:xfrm>
            <a:off x="927100" y="1257300"/>
            <a:ext cx="11150600" cy="7226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Tree>
  </p:cSld>
  <p:clrMap bg1="dk2" tx1="lt1" bg2="dk1" tx2="lt2" accent1="accent1" accent2="accent2" accent3="accent3" accent4="accent4" accent5="accent5" accent6="accent6" hlink="hlink" folHlink="folHlink"/>
  <p:sldLayoutIdLst>
    <p:sldLayoutId id="2147484373" r:id="rId1"/>
    <p:sldLayoutId id="2147484374" r:id="rId2"/>
    <p:sldLayoutId id="2147484375" r:id="rId3"/>
    <p:sldLayoutId id="2147484376" r:id="rId4"/>
    <p:sldLayoutId id="2147484377" r:id="rId5"/>
    <p:sldLayoutId id="2147484378" r:id="rId6"/>
    <p:sldLayoutId id="2147484379" r:id="rId7"/>
    <p:sldLayoutId id="2147484380" r:id="rId8"/>
    <p:sldLayoutId id="2147484381" r:id="rId9"/>
    <p:sldLayoutId id="2147484382" r:id="rId10"/>
    <p:sldLayoutId id="2147484383" r:id="rId11"/>
  </p:sldLayoutIdLst>
  <p:transition xmlns:p14="http://schemas.microsoft.com/office/powerpoint/2010/main"/>
  <p:txStyles>
    <p:titleStyle>
      <a:lvl1pPr algn="ctr" rtl="0" fontAlgn="base">
        <a:spcBef>
          <a:spcPct val="0"/>
        </a:spcBef>
        <a:spcAft>
          <a:spcPct val="0"/>
        </a:spcAft>
        <a:defRPr sz="8000">
          <a:solidFill>
            <a:schemeClr val="tx1"/>
          </a:solidFill>
          <a:latin typeface="+mj-lt"/>
          <a:ea typeface="+mj-ea"/>
          <a:cs typeface="+mj-cs"/>
          <a:sym typeface="Gill Sans" charset="0"/>
        </a:defRPr>
      </a:lvl1pPr>
      <a:lvl2pPr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9pPr>
    </p:titleStyle>
    <p:bodyStyle>
      <a:lvl1pPr marL="711200" indent="-533400" algn="l" rtl="0" fontAlgn="base">
        <a:spcBef>
          <a:spcPts val="5200"/>
        </a:spcBef>
        <a:spcAft>
          <a:spcPct val="0"/>
        </a:spcAft>
        <a:buSzPct val="171000"/>
        <a:buFont typeface="Gill Sans" charset="0"/>
        <a:buChar char="•"/>
        <a:defRPr sz="3800">
          <a:solidFill>
            <a:schemeClr val="tx1"/>
          </a:solidFill>
          <a:latin typeface="+mn-lt"/>
          <a:ea typeface="+mn-ea"/>
          <a:cs typeface="+mn-cs"/>
          <a:sym typeface="Gill Sans" charset="0"/>
        </a:defRPr>
      </a:lvl1pPr>
      <a:lvl2pPr marL="1003300" indent="-533400" algn="l" rtl="0" fontAlgn="base">
        <a:spcBef>
          <a:spcPts val="5200"/>
        </a:spcBef>
        <a:spcAft>
          <a:spcPct val="0"/>
        </a:spcAft>
        <a:buSzPct val="171000"/>
        <a:buFont typeface="Gill Sans" charset="0"/>
        <a:buChar char="•"/>
        <a:defRPr sz="3800">
          <a:solidFill>
            <a:schemeClr val="tx1"/>
          </a:solidFill>
          <a:latin typeface="+mn-lt"/>
          <a:ea typeface="+mn-ea"/>
          <a:cs typeface="+mn-cs"/>
          <a:sym typeface="Gill Sans" charset="0"/>
        </a:defRPr>
      </a:lvl2pPr>
      <a:lvl3pPr marL="1295400" indent="-533400" algn="l" rtl="0" fontAlgn="base">
        <a:spcBef>
          <a:spcPts val="5200"/>
        </a:spcBef>
        <a:spcAft>
          <a:spcPct val="0"/>
        </a:spcAft>
        <a:buSzPct val="171000"/>
        <a:buFont typeface="Gill Sans" charset="0"/>
        <a:buChar char="•"/>
        <a:defRPr sz="3800">
          <a:solidFill>
            <a:schemeClr val="tx1"/>
          </a:solidFill>
          <a:latin typeface="+mn-lt"/>
          <a:ea typeface="+mn-ea"/>
          <a:cs typeface="+mn-cs"/>
          <a:sym typeface="Gill Sans" charset="0"/>
        </a:defRPr>
      </a:lvl3pPr>
      <a:lvl4pPr marL="1600200" indent="-533400" algn="l" rtl="0" fontAlgn="base">
        <a:spcBef>
          <a:spcPts val="5200"/>
        </a:spcBef>
        <a:spcAft>
          <a:spcPct val="0"/>
        </a:spcAft>
        <a:buSzPct val="171000"/>
        <a:buFont typeface="Gill Sans" charset="0"/>
        <a:buChar char="•"/>
        <a:defRPr sz="3800">
          <a:solidFill>
            <a:schemeClr val="tx1"/>
          </a:solidFill>
          <a:latin typeface="+mn-lt"/>
          <a:ea typeface="+mn-ea"/>
          <a:cs typeface="+mn-cs"/>
          <a:sym typeface="Gill Sans" charset="0"/>
        </a:defRPr>
      </a:lvl4pPr>
      <a:lvl5pPr marL="1892300" indent="-533400" algn="l" rtl="0" fontAlgn="base">
        <a:spcBef>
          <a:spcPts val="5200"/>
        </a:spcBef>
        <a:spcAft>
          <a:spcPct val="0"/>
        </a:spcAft>
        <a:buSzPct val="171000"/>
        <a:buFont typeface="Gill Sans" charset="0"/>
        <a:buChar char="•"/>
        <a:defRPr sz="3800">
          <a:solidFill>
            <a:schemeClr val="tx1"/>
          </a:solidFill>
          <a:latin typeface="+mn-lt"/>
          <a:ea typeface="+mn-ea"/>
          <a:cs typeface="+mn-cs"/>
          <a:sym typeface="Gill Sans" charset="0"/>
        </a:defRPr>
      </a:lvl5pPr>
      <a:lvl6pPr marL="2349500" indent="-533400" algn="l" rtl="0" fontAlgn="base">
        <a:spcBef>
          <a:spcPts val="5200"/>
        </a:spcBef>
        <a:spcAft>
          <a:spcPct val="0"/>
        </a:spcAft>
        <a:buSzPct val="171000"/>
        <a:buFont typeface="Gill Sans" charset="0"/>
        <a:buChar char="•"/>
        <a:defRPr sz="3800">
          <a:solidFill>
            <a:schemeClr val="tx1"/>
          </a:solidFill>
          <a:latin typeface="+mn-lt"/>
          <a:ea typeface="+mn-ea"/>
          <a:cs typeface="+mn-cs"/>
          <a:sym typeface="Gill Sans" charset="0"/>
        </a:defRPr>
      </a:lvl6pPr>
      <a:lvl7pPr marL="2806700" indent="-533400" algn="l" rtl="0" fontAlgn="base">
        <a:spcBef>
          <a:spcPts val="5200"/>
        </a:spcBef>
        <a:spcAft>
          <a:spcPct val="0"/>
        </a:spcAft>
        <a:buSzPct val="171000"/>
        <a:buFont typeface="Gill Sans" charset="0"/>
        <a:buChar char="•"/>
        <a:defRPr sz="3800">
          <a:solidFill>
            <a:schemeClr val="tx1"/>
          </a:solidFill>
          <a:latin typeface="+mn-lt"/>
          <a:ea typeface="+mn-ea"/>
          <a:cs typeface="+mn-cs"/>
          <a:sym typeface="Gill Sans" charset="0"/>
        </a:defRPr>
      </a:lvl7pPr>
      <a:lvl8pPr marL="3263900" indent="-533400" algn="l" rtl="0" fontAlgn="base">
        <a:spcBef>
          <a:spcPts val="5200"/>
        </a:spcBef>
        <a:spcAft>
          <a:spcPct val="0"/>
        </a:spcAft>
        <a:buSzPct val="171000"/>
        <a:buFont typeface="Gill Sans" charset="0"/>
        <a:buChar char="•"/>
        <a:defRPr sz="3800">
          <a:solidFill>
            <a:schemeClr val="tx1"/>
          </a:solidFill>
          <a:latin typeface="+mn-lt"/>
          <a:ea typeface="+mn-ea"/>
          <a:cs typeface="+mn-cs"/>
          <a:sym typeface="Gill Sans" charset="0"/>
        </a:defRPr>
      </a:lvl8pPr>
      <a:lvl9pPr marL="3721100" indent="-533400" algn="l" rtl="0" fontAlgn="base">
        <a:spcBef>
          <a:spcPts val="5200"/>
        </a:spcBef>
        <a:spcAft>
          <a:spcPct val="0"/>
        </a:spcAft>
        <a:buSzPct val="171000"/>
        <a:buFont typeface="Gill Sans" charset="0"/>
        <a:buChar char="•"/>
        <a:defRPr sz="38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5" name="Rectangle 1"/>
          <p:cNvSpPr>
            <a:spLocks noGrp="1" noChangeArrowheads="1"/>
          </p:cNvSpPr>
          <p:nvPr>
            <p:ph type="title"/>
          </p:nvPr>
        </p:nvSpPr>
        <p:spPr bwMode="auto">
          <a:xfrm>
            <a:off x="927100" y="254000"/>
            <a:ext cx="11150600" cy="2451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sym typeface="Gill Sans" charset="0"/>
              </a:rPr>
              <a:t>Click to edit Master title style</a:t>
            </a:r>
          </a:p>
        </p:txBody>
      </p:sp>
      <p:sp>
        <p:nvSpPr>
          <p:cNvPr id="6146" name="Rectangle 2"/>
          <p:cNvSpPr>
            <a:spLocks noGrp="1" noChangeArrowheads="1"/>
          </p:cNvSpPr>
          <p:nvPr>
            <p:ph type="body" idx="1"/>
          </p:nvPr>
        </p:nvSpPr>
        <p:spPr bwMode="auto">
          <a:xfrm>
            <a:off x="927100" y="2781300"/>
            <a:ext cx="11150600" cy="6083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Tree>
  </p:cSld>
  <p:clrMap bg1="dk2" tx1="lt1" bg2="dk1" tx2="lt2" accent1="accent1" accent2="accent2" accent3="accent3" accent4="accent4" accent5="accent5" accent6="accent6" hlink="hlink" folHlink="folHlink"/>
  <p:sldLayoutIdLst>
    <p:sldLayoutId id="2147483790" r:id="rId1"/>
    <p:sldLayoutId id="2147483791" r:id="rId2"/>
    <p:sldLayoutId id="2147483792" r:id="rId3"/>
    <p:sldLayoutId id="2147483793" r:id="rId4"/>
    <p:sldLayoutId id="2147483794" r:id="rId5"/>
    <p:sldLayoutId id="2147483795" r:id="rId6"/>
    <p:sldLayoutId id="2147483796" r:id="rId7"/>
    <p:sldLayoutId id="2147483797" r:id="rId8"/>
    <p:sldLayoutId id="2147483798" r:id="rId9"/>
    <p:sldLayoutId id="2147483799" r:id="rId10"/>
    <p:sldLayoutId id="2147483800" r:id="rId11"/>
  </p:sldLayoutIdLst>
  <p:transition xmlns:p14="http://schemas.microsoft.com/office/powerpoint/2010/main"/>
  <p:txStyles>
    <p:titleStyle>
      <a:lvl1pPr algn="ctr" rtl="0" fontAlgn="base">
        <a:spcBef>
          <a:spcPct val="0"/>
        </a:spcBef>
        <a:spcAft>
          <a:spcPct val="0"/>
        </a:spcAft>
        <a:defRPr sz="8000">
          <a:solidFill>
            <a:schemeClr val="tx1"/>
          </a:solidFill>
          <a:latin typeface="+mj-lt"/>
          <a:ea typeface="+mj-ea"/>
          <a:cs typeface="+mj-cs"/>
          <a:sym typeface="Gill Sans" charset="0"/>
        </a:defRPr>
      </a:lvl1pPr>
      <a:lvl2pPr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9pPr>
    </p:titleStyle>
    <p:bodyStyle>
      <a:lvl1pPr marL="711200" indent="-533400" algn="l" rtl="0" fontAlgn="base">
        <a:spcBef>
          <a:spcPts val="3700"/>
        </a:spcBef>
        <a:spcAft>
          <a:spcPct val="0"/>
        </a:spcAft>
        <a:buSzPct val="171000"/>
        <a:buFont typeface="Gill Sans" charset="0"/>
        <a:buChar char="•"/>
        <a:defRPr sz="3800">
          <a:solidFill>
            <a:schemeClr val="tx1"/>
          </a:solidFill>
          <a:latin typeface="+mn-lt"/>
          <a:ea typeface="+mn-ea"/>
          <a:cs typeface="+mn-cs"/>
          <a:sym typeface="Gill Sans" charset="0"/>
        </a:defRPr>
      </a:lvl1pPr>
      <a:lvl2pPr marL="1003300" indent="-533400" algn="l" rtl="0" fontAlgn="base">
        <a:spcBef>
          <a:spcPts val="3700"/>
        </a:spcBef>
        <a:spcAft>
          <a:spcPct val="0"/>
        </a:spcAft>
        <a:buSzPct val="171000"/>
        <a:buFont typeface="Gill Sans" charset="0"/>
        <a:buChar char="•"/>
        <a:defRPr sz="3800">
          <a:solidFill>
            <a:schemeClr val="tx1"/>
          </a:solidFill>
          <a:latin typeface="+mn-lt"/>
          <a:ea typeface="+mn-ea"/>
          <a:cs typeface="+mn-cs"/>
          <a:sym typeface="Gill Sans" charset="0"/>
        </a:defRPr>
      </a:lvl2pPr>
      <a:lvl3pPr marL="1295400" indent="-533400" algn="l" rtl="0" fontAlgn="base">
        <a:spcBef>
          <a:spcPts val="3700"/>
        </a:spcBef>
        <a:spcAft>
          <a:spcPct val="0"/>
        </a:spcAft>
        <a:buSzPct val="171000"/>
        <a:buFont typeface="Gill Sans" charset="0"/>
        <a:buChar char="•"/>
        <a:defRPr sz="3800">
          <a:solidFill>
            <a:schemeClr val="tx1"/>
          </a:solidFill>
          <a:latin typeface="+mn-lt"/>
          <a:ea typeface="+mn-ea"/>
          <a:cs typeface="+mn-cs"/>
          <a:sym typeface="Gill Sans" charset="0"/>
        </a:defRPr>
      </a:lvl3pPr>
      <a:lvl4pPr marL="1600200" indent="-533400" algn="l" rtl="0" fontAlgn="base">
        <a:spcBef>
          <a:spcPts val="3700"/>
        </a:spcBef>
        <a:spcAft>
          <a:spcPct val="0"/>
        </a:spcAft>
        <a:buSzPct val="171000"/>
        <a:buFont typeface="Gill Sans" charset="0"/>
        <a:buChar char="•"/>
        <a:defRPr sz="3800">
          <a:solidFill>
            <a:schemeClr val="tx1"/>
          </a:solidFill>
          <a:latin typeface="+mn-lt"/>
          <a:ea typeface="+mn-ea"/>
          <a:cs typeface="+mn-cs"/>
          <a:sym typeface="Gill Sans" charset="0"/>
        </a:defRPr>
      </a:lvl4pPr>
      <a:lvl5pPr marL="1892300" indent="-533400" algn="l" rtl="0" fontAlgn="base">
        <a:spcBef>
          <a:spcPts val="3700"/>
        </a:spcBef>
        <a:spcAft>
          <a:spcPct val="0"/>
        </a:spcAft>
        <a:buSzPct val="171000"/>
        <a:buFont typeface="Gill Sans" charset="0"/>
        <a:buChar char="•"/>
        <a:defRPr sz="3800">
          <a:solidFill>
            <a:schemeClr val="tx1"/>
          </a:solidFill>
          <a:latin typeface="+mn-lt"/>
          <a:ea typeface="+mn-ea"/>
          <a:cs typeface="+mn-cs"/>
          <a:sym typeface="Gill Sans" charset="0"/>
        </a:defRPr>
      </a:lvl5pPr>
      <a:lvl6pPr marL="2349500" indent="-533400" algn="l" rtl="0" fontAlgn="base">
        <a:spcBef>
          <a:spcPts val="3700"/>
        </a:spcBef>
        <a:spcAft>
          <a:spcPct val="0"/>
        </a:spcAft>
        <a:buSzPct val="171000"/>
        <a:buFont typeface="Gill Sans" charset="0"/>
        <a:buChar char="•"/>
        <a:defRPr sz="3800">
          <a:solidFill>
            <a:schemeClr val="tx1"/>
          </a:solidFill>
          <a:latin typeface="+mn-lt"/>
          <a:ea typeface="+mn-ea"/>
          <a:cs typeface="+mn-cs"/>
          <a:sym typeface="Gill Sans" charset="0"/>
        </a:defRPr>
      </a:lvl6pPr>
      <a:lvl7pPr marL="2806700" indent="-533400" algn="l" rtl="0" fontAlgn="base">
        <a:spcBef>
          <a:spcPts val="3700"/>
        </a:spcBef>
        <a:spcAft>
          <a:spcPct val="0"/>
        </a:spcAft>
        <a:buSzPct val="171000"/>
        <a:buFont typeface="Gill Sans" charset="0"/>
        <a:buChar char="•"/>
        <a:defRPr sz="3800">
          <a:solidFill>
            <a:schemeClr val="tx1"/>
          </a:solidFill>
          <a:latin typeface="+mn-lt"/>
          <a:ea typeface="+mn-ea"/>
          <a:cs typeface="+mn-cs"/>
          <a:sym typeface="Gill Sans" charset="0"/>
        </a:defRPr>
      </a:lvl7pPr>
      <a:lvl8pPr marL="3263900" indent="-533400" algn="l" rtl="0" fontAlgn="base">
        <a:spcBef>
          <a:spcPts val="3700"/>
        </a:spcBef>
        <a:spcAft>
          <a:spcPct val="0"/>
        </a:spcAft>
        <a:buSzPct val="171000"/>
        <a:buFont typeface="Gill Sans" charset="0"/>
        <a:buChar char="•"/>
        <a:defRPr sz="3800">
          <a:solidFill>
            <a:schemeClr val="tx1"/>
          </a:solidFill>
          <a:latin typeface="+mn-lt"/>
          <a:ea typeface="+mn-ea"/>
          <a:cs typeface="+mn-cs"/>
          <a:sym typeface="Gill Sans" charset="0"/>
        </a:defRPr>
      </a:lvl8pPr>
      <a:lvl9pPr marL="3721100" indent="-533400" algn="l" rtl="0" fontAlgn="base">
        <a:spcBef>
          <a:spcPts val="3700"/>
        </a:spcBef>
        <a:spcAft>
          <a:spcPct val="0"/>
        </a:spcAft>
        <a:buSzPct val="171000"/>
        <a:buFont typeface="Gill Sans" charset="0"/>
        <a:buChar char="•"/>
        <a:defRPr sz="38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41" name="Rectangle 1"/>
          <p:cNvSpPr>
            <a:spLocks noGrp="1" noChangeArrowheads="1"/>
          </p:cNvSpPr>
          <p:nvPr>
            <p:ph type="title"/>
          </p:nvPr>
        </p:nvSpPr>
        <p:spPr bwMode="auto">
          <a:xfrm>
            <a:off x="1270000" y="7366000"/>
            <a:ext cx="10464800" cy="170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Book Antiqua" charset="0"/>
              </a:rPr>
              <a:t>Click to edit Master title style</a:t>
            </a:r>
          </a:p>
        </p:txBody>
      </p:sp>
      <p:pic>
        <p:nvPicPr>
          <p:cNvPr id="61442" name="Picture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782300" y="6680200"/>
            <a:ext cx="217170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4384" r:id="rId1"/>
    <p:sldLayoutId id="2147484385" r:id="rId2"/>
    <p:sldLayoutId id="2147484386" r:id="rId3"/>
    <p:sldLayoutId id="2147484387" r:id="rId4"/>
    <p:sldLayoutId id="2147484388" r:id="rId5"/>
    <p:sldLayoutId id="2147484389" r:id="rId6"/>
    <p:sldLayoutId id="2147484390" r:id="rId7"/>
    <p:sldLayoutId id="2147484391" r:id="rId8"/>
    <p:sldLayoutId id="2147484392" r:id="rId9"/>
    <p:sldLayoutId id="2147484393" r:id="rId10"/>
    <p:sldLayoutId id="2147484394" r:id="rId11"/>
  </p:sldLayoutIdLst>
  <p:transition xmlns:p14="http://schemas.microsoft.com/office/powerpoint/2010/main"/>
  <p:txStyles>
    <p:titleStyle>
      <a:lvl1pPr algn="ctr" rtl="0" fontAlgn="base">
        <a:spcBef>
          <a:spcPct val="0"/>
        </a:spcBef>
        <a:spcAft>
          <a:spcPct val="0"/>
        </a:spcAft>
        <a:defRPr sz="10200" b="1">
          <a:solidFill>
            <a:schemeClr val="tx1"/>
          </a:solidFill>
          <a:latin typeface="+mj-lt"/>
          <a:ea typeface="+mj-ea"/>
          <a:cs typeface="+mj-cs"/>
          <a:sym typeface="Book Antiqua" charset="0"/>
        </a:defRPr>
      </a:lvl1pPr>
      <a:lvl2pPr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2pPr>
      <a:lvl3pPr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3pPr>
      <a:lvl4pPr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4pPr>
      <a:lvl5pPr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5pPr>
      <a:lvl6pPr marL="457200"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6pPr>
      <a:lvl7pPr marL="914400"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7pPr>
      <a:lvl8pPr marL="1371600"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8pPr>
      <a:lvl9pPr marL="1828800"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9pPr>
    </p:titleStyle>
    <p:bodyStyle>
      <a:lvl1pPr algn="ctr" rtl="0" fontAlgn="base">
        <a:spcBef>
          <a:spcPct val="0"/>
        </a:spcBef>
        <a:spcAft>
          <a:spcPct val="0"/>
        </a:spcAft>
        <a:defRPr sz="3400">
          <a:solidFill>
            <a:schemeClr val="tx1"/>
          </a:solidFill>
          <a:latin typeface="+mn-lt"/>
          <a:ea typeface="+mn-ea"/>
          <a:cs typeface="+mn-cs"/>
          <a:sym typeface="Gill Sans" charset="0"/>
        </a:defRPr>
      </a:lvl1pPr>
      <a:lvl2pPr algn="ctr" rtl="0" fontAlgn="base">
        <a:spcBef>
          <a:spcPct val="0"/>
        </a:spcBef>
        <a:spcAft>
          <a:spcPct val="0"/>
        </a:spcAft>
        <a:defRPr sz="3400">
          <a:solidFill>
            <a:schemeClr val="tx1"/>
          </a:solidFill>
          <a:latin typeface="+mn-lt"/>
          <a:ea typeface="+mn-ea"/>
          <a:cs typeface="+mn-cs"/>
          <a:sym typeface="Gill Sans" charset="0"/>
        </a:defRPr>
      </a:lvl2pPr>
      <a:lvl3pPr algn="ctr" rtl="0" fontAlgn="base">
        <a:spcBef>
          <a:spcPct val="0"/>
        </a:spcBef>
        <a:spcAft>
          <a:spcPct val="0"/>
        </a:spcAft>
        <a:defRPr sz="3400">
          <a:solidFill>
            <a:schemeClr val="tx1"/>
          </a:solidFill>
          <a:latin typeface="+mn-lt"/>
          <a:ea typeface="+mn-ea"/>
          <a:cs typeface="+mn-cs"/>
          <a:sym typeface="Gill Sans" charset="0"/>
        </a:defRPr>
      </a:lvl3pPr>
      <a:lvl4pPr algn="ctr" rtl="0" fontAlgn="base">
        <a:spcBef>
          <a:spcPct val="0"/>
        </a:spcBef>
        <a:spcAft>
          <a:spcPct val="0"/>
        </a:spcAft>
        <a:defRPr sz="3400">
          <a:solidFill>
            <a:schemeClr val="tx1"/>
          </a:solidFill>
          <a:latin typeface="+mn-lt"/>
          <a:ea typeface="+mn-ea"/>
          <a:cs typeface="+mn-cs"/>
          <a:sym typeface="Gill Sans" charset="0"/>
        </a:defRPr>
      </a:lvl4pPr>
      <a:lvl5pPr algn="ctr" rtl="0" fontAlgn="base">
        <a:spcBef>
          <a:spcPct val="0"/>
        </a:spcBef>
        <a:spcAft>
          <a:spcPct val="0"/>
        </a:spcAft>
        <a:defRPr sz="3400">
          <a:solidFill>
            <a:schemeClr val="tx1"/>
          </a:solidFill>
          <a:latin typeface="+mn-lt"/>
          <a:ea typeface="+mn-ea"/>
          <a:cs typeface="+mn-cs"/>
          <a:sym typeface="Gill Sans" charset="0"/>
        </a:defRPr>
      </a:lvl5pPr>
      <a:lvl6pPr marL="457200" algn="ctr" rtl="0" fontAlgn="base">
        <a:spcBef>
          <a:spcPct val="0"/>
        </a:spcBef>
        <a:spcAft>
          <a:spcPct val="0"/>
        </a:spcAft>
        <a:defRPr sz="3400">
          <a:solidFill>
            <a:schemeClr val="tx1"/>
          </a:solidFill>
          <a:latin typeface="+mn-lt"/>
          <a:ea typeface="+mn-ea"/>
          <a:cs typeface="+mn-cs"/>
          <a:sym typeface="Gill Sans" charset="0"/>
        </a:defRPr>
      </a:lvl6pPr>
      <a:lvl7pPr marL="914400" algn="ctr" rtl="0" fontAlgn="base">
        <a:spcBef>
          <a:spcPct val="0"/>
        </a:spcBef>
        <a:spcAft>
          <a:spcPct val="0"/>
        </a:spcAft>
        <a:defRPr sz="3400">
          <a:solidFill>
            <a:schemeClr val="tx1"/>
          </a:solidFill>
          <a:latin typeface="+mn-lt"/>
          <a:ea typeface="+mn-ea"/>
          <a:cs typeface="+mn-cs"/>
          <a:sym typeface="Gill Sans" charset="0"/>
        </a:defRPr>
      </a:lvl7pPr>
      <a:lvl8pPr marL="1371600" algn="ctr" rtl="0" fontAlgn="base">
        <a:spcBef>
          <a:spcPct val="0"/>
        </a:spcBef>
        <a:spcAft>
          <a:spcPct val="0"/>
        </a:spcAft>
        <a:defRPr sz="3400">
          <a:solidFill>
            <a:schemeClr val="tx1"/>
          </a:solidFill>
          <a:latin typeface="+mn-lt"/>
          <a:ea typeface="+mn-ea"/>
          <a:cs typeface="+mn-cs"/>
          <a:sym typeface="Gill Sans" charset="0"/>
        </a:defRPr>
      </a:lvl8pPr>
      <a:lvl9pPr marL="1828800" algn="ctr" rtl="0" fontAlgn="base">
        <a:spcBef>
          <a:spcPct val="0"/>
        </a:spcBef>
        <a:spcAft>
          <a:spcPct val="0"/>
        </a:spcAft>
        <a:defRPr sz="34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2465" name="Rectangle 1"/>
          <p:cNvSpPr>
            <a:spLocks noGrp="1" noChangeArrowheads="1"/>
          </p:cNvSpPr>
          <p:nvPr>
            <p:ph type="title"/>
          </p:nvPr>
        </p:nvSpPr>
        <p:spPr bwMode="auto">
          <a:xfrm>
            <a:off x="927100" y="2971800"/>
            <a:ext cx="11150600" cy="3810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sym typeface="Gill Sans" charset="0"/>
              </a:rPr>
              <a:t>Click to edit Master title style</a:t>
            </a:r>
          </a:p>
        </p:txBody>
      </p:sp>
    </p:spTree>
  </p:cSld>
  <p:clrMap bg1="dk2" tx1="lt1" bg2="dk1" tx2="lt2" accent1="accent1" accent2="accent2" accent3="accent3" accent4="accent4" accent5="accent5" accent6="accent6" hlink="hlink" folHlink="folHlink"/>
  <p:sldLayoutIdLst>
    <p:sldLayoutId id="2147484395" r:id="rId1"/>
    <p:sldLayoutId id="2147484396" r:id="rId2"/>
    <p:sldLayoutId id="2147484397" r:id="rId3"/>
    <p:sldLayoutId id="2147484398" r:id="rId4"/>
    <p:sldLayoutId id="2147484399" r:id="rId5"/>
    <p:sldLayoutId id="2147484400" r:id="rId6"/>
    <p:sldLayoutId id="2147484401" r:id="rId7"/>
    <p:sldLayoutId id="2147484402" r:id="rId8"/>
    <p:sldLayoutId id="2147484403" r:id="rId9"/>
    <p:sldLayoutId id="2147484404" r:id="rId10"/>
    <p:sldLayoutId id="2147484405" r:id="rId11"/>
  </p:sldLayoutIdLst>
  <p:transition xmlns:p14="http://schemas.microsoft.com/office/powerpoint/2010/main"/>
  <p:txStyles>
    <p:titleStyle>
      <a:lvl1pPr algn="ctr" rtl="0" fontAlgn="base">
        <a:spcBef>
          <a:spcPct val="0"/>
        </a:spcBef>
        <a:spcAft>
          <a:spcPct val="0"/>
        </a:spcAft>
        <a:defRPr sz="8000">
          <a:solidFill>
            <a:schemeClr val="tx1"/>
          </a:solidFill>
          <a:latin typeface="+mj-lt"/>
          <a:ea typeface="+mj-ea"/>
          <a:cs typeface="+mj-cs"/>
          <a:sym typeface="Gill Sans" charset="0"/>
        </a:defRPr>
      </a:lvl1pPr>
      <a:lvl2pPr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9pPr>
    </p:titleStyle>
    <p:bodyStyle>
      <a:lvl1pPr algn="ctr" rtl="0" fontAlgn="base">
        <a:spcBef>
          <a:spcPct val="0"/>
        </a:spcBef>
        <a:spcAft>
          <a:spcPct val="0"/>
        </a:spcAft>
        <a:defRPr sz="3400">
          <a:solidFill>
            <a:schemeClr val="tx1"/>
          </a:solidFill>
          <a:latin typeface="+mn-lt"/>
          <a:ea typeface="+mn-ea"/>
          <a:cs typeface="+mn-cs"/>
          <a:sym typeface="Gill Sans" charset="0"/>
        </a:defRPr>
      </a:lvl1pPr>
      <a:lvl2pPr algn="ctr" rtl="0" fontAlgn="base">
        <a:spcBef>
          <a:spcPct val="0"/>
        </a:spcBef>
        <a:spcAft>
          <a:spcPct val="0"/>
        </a:spcAft>
        <a:defRPr sz="3400">
          <a:solidFill>
            <a:schemeClr val="tx1"/>
          </a:solidFill>
          <a:latin typeface="+mn-lt"/>
          <a:ea typeface="+mn-ea"/>
          <a:cs typeface="+mn-cs"/>
          <a:sym typeface="Gill Sans" charset="0"/>
        </a:defRPr>
      </a:lvl2pPr>
      <a:lvl3pPr algn="ctr" rtl="0" fontAlgn="base">
        <a:spcBef>
          <a:spcPct val="0"/>
        </a:spcBef>
        <a:spcAft>
          <a:spcPct val="0"/>
        </a:spcAft>
        <a:defRPr sz="3400">
          <a:solidFill>
            <a:schemeClr val="tx1"/>
          </a:solidFill>
          <a:latin typeface="+mn-lt"/>
          <a:ea typeface="+mn-ea"/>
          <a:cs typeface="+mn-cs"/>
          <a:sym typeface="Gill Sans" charset="0"/>
        </a:defRPr>
      </a:lvl3pPr>
      <a:lvl4pPr algn="ctr" rtl="0" fontAlgn="base">
        <a:spcBef>
          <a:spcPct val="0"/>
        </a:spcBef>
        <a:spcAft>
          <a:spcPct val="0"/>
        </a:spcAft>
        <a:defRPr sz="3400">
          <a:solidFill>
            <a:schemeClr val="tx1"/>
          </a:solidFill>
          <a:latin typeface="+mn-lt"/>
          <a:ea typeface="+mn-ea"/>
          <a:cs typeface="+mn-cs"/>
          <a:sym typeface="Gill Sans" charset="0"/>
        </a:defRPr>
      </a:lvl4pPr>
      <a:lvl5pPr algn="ctr" rtl="0" fontAlgn="base">
        <a:spcBef>
          <a:spcPct val="0"/>
        </a:spcBef>
        <a:spcAft>
          <a:spcPct val="0"/>
        </a:spcAft>
        <a:defRPr sz="3400">
          <a:solidFill>
            <a:schemeClr val="tx1"/>
          </a:solidFill>
          <a:latin typeface="+mn-lt"/>
          <a:ea typeface="+mn-ea"/>
          <a:cs typeface="+mn-cs"/>
          <a:sym typeface="Gill Sans" charset="0"/>
        </a:defRPr>
      </a:lvl5pPr>
      <a:lvl6pPr marL="457200" algn="ctr" rtl="0" fontAlgn="base">
        <a:spcBef>
          <a:spcPct val="0"/>
        </a:spcBef>
        <a:spcAft>
          <a:spcPct val="0"/>
        </a:spcAft>
        <a:defRPr sz="3400">
          <a:solidFill>
            <a:schemeClr val="tx1"/>
          </a:solidFill>
          <a:latin typeface="+mn-lt"/>
          <a:ea typeface="+mn-ea"/>
          <a:cs typeface="+mn-cs"/>
          <a:sym typeface="Gill Sans" charset="0"/>
        </a:defRPr>
      </a:lvl6pPr>
      <a:lvl7pPr marL="914400" algn="ctr" rtl="0" fontAlgn="base">
        <a:spcBef>
          <a:spcPct val="0"/>
        </a:spcBef>
        <a:spcAft>
          <a:spcPct val="0"/>
        </a:spcAft>
        <a:defRPr sz="3400">
          <a:solidFill>
            <a:schemeClr val="tx1"/>
          </a:solidFill>
          <a:latin typeface="+mn-lt"/>
          <a:ea typeface="+mn-ea"/>
          <a:cs typeface="+mn-cs"/>
          <a:sym typeface="Gill Sans" charset="0"/>
        </a:defRPr>
      </a:lvl7pPr>
      <a:lvl8pPr marL="1371600" algn="ctr" rtl="0" fontAlgn="base">
        <a:spcBef>
          <a:spcPct val="0"/>
        </a:spcBef>
        <a:spcAft>
          <a:spcPct val="0"/>
        </a:spcAft>
        <a:defRPr sz="3400">
          <a:solidFill>
            <a:schemeClr val="tx1"/>
          </a:solidFill>
          <a:latin typeface="+mn-lt"/>
          <a:ea typeface="+mn-ea"/>
          <a:cs typeface="+mn-cs"/>
          <a:sym typeface="Gill Sans" charset="0"/>
        </a:defRPr>
      </a:lvl8pPr>
      <a:lvl9pPr marL="1828800" algn="ctr" rtl="0" fontAlgn="base">
        <a:spcBef>
          <a:spcPct val="0"/>
        </a:spcBef>
        <a:spcAft>
          <a:spcPct val="0"/>
        </a:spcAft>
        <a:defRPr sz="34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3489" name="Rectangle 1"/>
          <p:cNvSpPr>
            <a:spLocks noGrp="1" noChangeArrowheads="1"/>
          </p:cNvSpPr>
          <p:nvPr>
            <p:ph type="title"/>
          </p:nvPr>
        </p:nvSpPr>
        <p:spPr bwMode="auto">
          <a:xfrm>
            <a:off x="927100" y="1638300"/>
            <a:ext cx="11150600" cy="3289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b" anchorCtr="0" compatLnSpc="1">
            <a:prstTxWarp prst="textNoShape">
              <a:avLst/>
            </a:prstTxWarp>
          </a:bodyPr>
          <a:lstStyle/>
          <a:p>
            <a:pPr lvl="0"/>
            <a:r>
              <a:rPr lang="en-US">
                <a:sym typeface="Gill Sans" charset="0"/>
              </a:rPr>
              <a:t>Click to edit Master title style</a:t>
            </a:r>
          </a:p>
        </p:txBody>
      </p:sp>
      <p:sp>
        <p:nvSpPr>
          <p:cNvPr id="63490" name="Rectangle 2"/>
          <p:cNvSpPr>
            <a:spLocks noGrp="1" noChangeArrowheads="1"/>
          </p:cNvSpPr>
          <p:nvPr>
            <p:ph type="body" idx="1"/>
          </p:nvPr>
        </p:nvSpPr>
        <p:spPr bwMode="auto">
          <a:xfrm>
            <a:off x="927100" y="5029200"/>
            <a:ext cx="11150600" cy="1130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t"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Tree>
  </p:cSld>
  <p:clrMap bg1="dk2" tx1="lt1" bg2="dk1" tx2="lt2" accent1="accent1" accent2="accent2" accent3="accent3" accent4="accent4" accent5="accent5" accent6="accent6" hlink="hlink" folHlink="folHlink"/>
  <p:sldLayoutIdLst>
    <p:sldLayoutId id="2147484406" r:id="rId1"/>
    <p:sldLayoutId id="2147484407" r:id="rId2"/>
    <p:sldLayoutId id="2147484408" r:id="rId3"/>
    <p:sldLayoutId id="2147484409" r:id="rId4"/>
    <p:sldLayoutId id="2147484410" r:id="rId5"/>
    <p:sldLayoutId id="2147484411" r:id="rId6"/>
    <p:sldLayoutId id="2147484412" r:id="rId7"/>
    <p:sldLayoutId id="2147484413" r:id="rId8"/>
    <p:sldLayoutId id="2147484414" r:id="rId9"/>
    <p:sldLayoutId id="2147484415" r:id="rId10"/>
    <p:sldLayoutId id="2147484416" r:id="rId11"/>
  </p:sldLayoutIdLst>
  <p:transition xmlns:p14="http://schemas.microsoft.com/office/powerpoint/2010/main"/>
  <p:txStyles>
    <p:titleStyle>
      <a:lvl1pPr algn="ctr" rtl="0" fontAlgn="base">
        <a:spcBef>
          <a:spcPct val="0"/>
        </a:spcBef>
        <a:spcAft>
          <a:spcPct val="0"/>
        </a:spcAft>
        <a:defRPr sz="8000">
          <a:solidFill>
            <a:schemeClr val="tx1"/>
          </a:solidFill>
          <a:latin typeface="+mj-lt"/>
          <a:ea typeface="+mj-ea"/>
          <a:cs typeface="+mj-cs"/>
          <a:sym typeface="Gill Sans" charset="0"/>
        </a:defRPr>
      </a:lvl1pPr>
      <a:lvl2pPr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9pPr>
    </p:titleStyle>
    <p:bodyStyle>
      <a:lvl1pPr algn="ctr" rtl="0" fontAlgn="base">
        <a:spcBef>
          <a:spcPct val="0"/>
        </a:spcBef>
        <a:spcAft>
          <a:spcPct val="0"/>
        </a:spcAft>
        <a:defRPr sz="3400">
          <a:solidFill>
            <a:schemeClr val="tx1"/>
          </a:solidFill>
          <a:latin typeface="+mn-lt"/>
          <a:ea typeface="+mn-ea"/>
          <a:cs typeface="+mn-cs"/>
          <a:sym typeface="Gill Sans" charset="0"/>
        </a:defRPr>
      </a:lvl1pPr>
      <a:lvl2pPr algn="ctr" rtl="0" fontAlgn="base">
        <a:spcBef>
          <a:spcPct val="0"/>
        </a:spcBef>
        <a:spcAft>
          <a:spcPct val="0"/>
        </a:spcAft>
        <a:defRPr sz="3400">
          <a:solidFill>
            <a:schemeClr val="tx1"/>
          </a:solidFill>
          <a:latin typeface="+mn-lt"/>
          <a:ea typeface="+mn-ea"/>
          <a:cs typeface="+mn-cs"/>
          <a:sym typeface="Gill Sans" charset="0"/>
        </a:defRPr>
      </a:lvl2pPr>
      <a:lvl3pPr algn="ctr" rtl="0" fontAlgn="base">
        <a:spcBef>
          <a:spcPct val="0"/>
        </a:spcBef>
        <a:spcAft>
          <a:spcPct val="0"/>
        </a:spcAft>
        <a:defRPr sz="3400">
          <a:solidFill>
            <a:schemeClr val="tx1"/>
          </a:solidFill>
          <a:latin typeface="+mn-lt"/>
          <a:ea typeface="+mn-ea"/>
          <a:cs typeface="+mn-cs"/>
          <a:sym typeface="Gill Sans" charset="0"/>
        </a:defRPr>
      </a:lvl3pPr>
      <a:lvl4pPr algn="ctr" rtl="0" fontAlgn="base">
        <a:spcBef>
          <a:spcPct val="0"/>
        </a:spcBef>
        <a:spcAft>
          <a:spcPct val="0"/>
        </a:spcAft>
        <a:defRPr sz="3400">
          <a:solidFill>
            <a:schemeClr val="tx1"/>
          </a:solidFill>
          <a:latin typeface="+mn-lt"/>
          <a:ea typeface="+mn-ea"/>
          <a:cs typeface="+mn-cs"/>
          <a:sym typeface="Gill Sans" charset="0"/>
        </a:defRPr>
      </a:lvl4pPr>
      <a:lvl5pPr algn="ctr" rtl="0" fontAlgn="base">
        <a:spcBef>
          <a:spcPct val="0"/>
        </a:spcBef>
        <a:spcAft>
          <a:spcPct val="0"/>
        </a:spcAft>
        <a:defRPr sz="3400">
          <a:solidFill>
            <a:schemeClr val="tx1"/>
          </a:solidFill>
          <a:latin typeface="+mn-lt"/>
          <a:ea typeface="+mn-ea"/>
          <a:cs typeface="+mn-cs"/>
          <a:sym typeface="Gill Sans" charset="0"/>
        </a:defRPr>
      </a:lvl5pPr>
      <a:lvl6pPr marL="457200" algn="ctr" rtl="0" fontAlgn="base">
        <a:spcBef>
          <a:spcPct val="0"/>
        </a:spcBef>
        <a:spcAft>
          <a:spcPct val="0"/>
        </a:spcAft>
        <a:defRPr sz="3400">
          <a:solidFill>
            <a:schemeClr val="tx1"/>
          </a:solidFill>
          <a:latin typeface="+mn-lt"/>
          <a:ea typeface="+mn-ea"/>
          <a:cs typeface="+mn-cs"/>
          <a:sym typeface="Gill Sans" charset="0"/>
        </a:defRPr>
      </a:lvl6pPr>
      <a:lvl7pPr marL="914400" algn="ctr" rtl="0" fontAlgn="base">
        <a:spcBef>
          <a:spcPct val="0"/>
        </a:spcBef>
        <a:spcAft>
          <a:spcPct val="0"/>
        </a:spcAft>
        <a:defRPr sz="3400">
          <a:solidFill>
            <a:schemeClr val="tx1"/>
          </a:solidFill>
          <a:latin typeface="+mn-lt"/>
          <a:ea typeface="+mn-ea"/>
          <a:cs typeface="+mn-cs"/>
          <a:sym typeface="Gill Sans" charset="0"/>
        </a:defRPr>
      </a:lvl7pPr>
      <a:lvl8pPr marL="1371600" algn="ctr" rtl="0" fontAlgn="base">
        <a:spcBef>
          <a:spcPct val="0"/>
        </a:spcBef>
        <a:spcAft>
          <a:spcPct val="0"/>
        </a:spcAft>
        <a:defRPr sz="3400">
          <a:solidFill>
            <a:schemeClr val="tx1"/>
          </a:solidFill>
          <a:latin typeface="+mn-lt"/>
          <a:ea typeface="+mn-ea"/>
          <a:cs typeface="+mn-cs"/>
          <a:sym typeface="Gill Sans" charset="0"/>
        </a:defRPr>
      </a:lvl8pPr>
      <a:lvl9pPr marL="1828800" algn="ctr" rtl="0" fontAlgn="base">
        <a:spcBef>
          <a:spcPct val="0"/>
        </a:spcBef>
        <a:spcAft>
          <a:spcPct val="0"/>
        </a:spcAft>
        <a:defRPr sz="34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513" name="Rectangle 1"/>
          <p:cNvSpPr>
            <a:spLocks noGrp="1" noChangeArrowheads="1"/>
          </p:cNvSpPr>
          <p:nvPr>
            <p:ph type="title"/>
          </p:nvPr>
        </p:nvSpPr>
        <p:spPr bwMode="auto">
          <a:xfrm>
            <a:off x="927100" y="7366000"/>
            <a:ext cx="11150600" cy="168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sym typeface="Gill Sans" charset="0"/>
              </a:rPr>
              <a:t>Click to edit Master title style</a:t>
            </a:r>
          </a:p>
        </p:txBody>
      </p:sp>
    </p:spTree>
  </p:cSld>
  <p:clrMap bg1="dk2" tx1="lt1" bg2="dk1" tx2="lt2" accent1="accent1" accent2="accent2" accent3="accent3" accent4="accent4" accent5="accent5" accent6="accent6" hlink="hlink" folHlink="folHlink"/>
  <p:sldLayoutIdLst>
    <p:sldLayoutId id="2147484417" r:id="rId1"/>
    <p:sldLayoutId id="2147484418" r:id="rId2"/>
    <p:sldLayoutId id="2147484419" r:id="rId3"/>
    <p:sldLayoutId id="2147484420" r:id="rId4"/>
    <p:sldLayoutId id="2147484421" r:id="rId5"/>
    <p:sldLayoutId id="2147484422" r:id="rId6"/>
    <p:sldLayoutId id="2147484423" r:id="rId7"/>
    <p:sldLayoutId id="2147484424" r:id="rId8"/>
    <p:sldLayoutId id="2147484425" r:id="rId9"/>
    <p:sldLayoutId id="2147484426" r:id="rId10"/>
    <p:sldLayoutId id="2147484427" r:id="rId11"/>
  </p:sldLayoutIdLst>
  <p:transition xmlns:p14="http://schemas.microsoft.com/office/powerpoint/2010/main"/>
  <p:txStyles>
    <p:titleStyle>
      <a:lvl1pPr algn="ctr" rtl="0" fontAlgn="base">
        <a:spcBef>
          <a:spcPct val="0"/>
        </a:spcBef>
        <a:spcAft>
          <a:spcPct val="0"/>
        </a:spcAft>
        <a:defRPr sz="8000">
          <a:solidFill>
            <a:schemeClr val="tx1"/>
          </a:solidFill>
          <a:latin typeface="+mj-lt"/>
          <a:ea typeface="+mj-ea"/>
          <a:cs typeface="+mj-cs"/>
          <a:sym typeface="Gill Sans" charset="0"/>
        </a:defRPr>
      </a:lvl1pPr>
      <a:lvl2pPr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9pPr>
    </p:titleStyle>
    <p:bodyStyle>
      <a:lvl1pPr algn="ctr" rtl="0" fontAlgn="base">
        <a:spcBef>
          <a:spcPct val="0"/>
        </a:spcBef>
        <a:spcAft>
          <a:spcPct val="0"/>
        </a:spcAft>
        <a:defRPr sz="3400">
          <a:solidFill>
            <a:schemeClr val="tx1"/>
          </a:solidFill>
          <a:latin typeface="+mn-lt"/>
          <a:ea typeface="+mn-ea"/>
          <a:cs typeface="+mn-cs"/>
          <a:sym typeface="Gill Sans" charset="0"/>
        </a:defRPr>
      </a:lvl1pPr>
      <a:lvl2pPr algn="ctr" rtl="0" fontAlgn="base">
        <a:spcBef>
          <a:spcPct val="0"/>
        </a:spcBef>
        <a:spcAft>
          <a:spcPct val="0"/>
        </a:spcAft>
        <a:defRPr sz="3400">
          <a:solidFill>
            <a:schemeClr val="tx1"/>
          </a:solidFill>
          <a:latin typeface="+mn-lt"/>
          <a:ea typeface="+mn-ea"/>
          <a:cs typeface="+mn-cs"/>
          <a:sym typeface="Gill Sans" charset="0"/>
        </a:defRPr>
      </a:lvl2pPr>
      <a:lvl3pPr algn="ctr" rtl="0" fontAlgn="base">
        <a:spcBef>
          <a:spcPct val="0"/>
        </a:spcBef>
        <a:spcAft>
          <a:spcPct val="0"/>
        </a:spcAft>
        <a:defRPr sz="3400">
          <a:solidFill>
            <a:schemeClr val="tx1"/>
          </a:solidFill>
          <a:latin typeface="+mn-lt"/>
          <a:ea typeface="+mn-ea"/>
          <a:cs typeface="+mn-cs"/>
          <a:sym typeface="Gill Sans" charset="0"/>
        </a:defRPr>
      </a:lvl3pPr>
      <a:lvl4pPr algn="ctr" rtl="0" fontAlgn="base">
        <a:spcBef>
          <a:spcPct val="0"/>
        </a:spcBef>
        <a:spcAft>
          <a:spcPct val="0"/>
        </a:spcAft>
        <a:defRPr sz="3400">
          <a:solidFill>
            <a:schemeClr val="tx1"/>
          </a:solidFill>
          <a:latin typeface="+mn-lt"/>
          <a:ea typeface="+mn-ea"/>
          <a:cs typeface="+mn-cs"/>
          <a:sym typeface="Gill Sans" charset="0"/>
        </a:defRPr>
      </a:lvl4pPr>
      <a:lvl5pPr algn="ctr" rtl="0" fontAlgn="base">
        <a:spcBef>
          <a:spcPct val="0"/>
        </a:spcBef>
        <a:spcAft>
          <a:spcPct val="0"/>
        </a:spcAft>
        <a:defRPr sz="3400">
          <a:solidFill>
            <a:schemeClr val="tx1"/>
          </a:solidFill>
          <a:latin typeface="+mn-lt"/>
          <a:ea typeface="+mn-ea"/>
          <a:cs typeface="+mn-cs"/>
          <a:sym typeface="Gill Sans" charset="0"/>
        </a:defRPr>
      </a:lvl5pPr>
      <a:lvl6pPr marL="457200" algn="ctr" rtl="0" fontAlgn="base">
        <a:spcBef>
          <a:spcPct val="0"/>
        </a:spcBef>
        <a:spcAft>
          <a:spcPct val="0"/>
        </a:spcAft>
        <a:defRPr sz="3400">
          <a:solidFill>
            <a:schemeClr val="tx1"/>
          </a:solidFill>
          <a:latin typeface="+mn-lt"/>
          <a:ea typeface="+mn-ea"/>
          <a:cs typeface="+mn-cs"/>
          <a:sym typeface="Gill Sans" charset="0"/>
        </a:defRPr>
      </a:lvl6pPr>
      <a:lvl7pPr marL="914400" algn="ctr" rtl="0" fontAlgn="base">
        <a:spcBef>
          <a:spcPct val="0"/>
        </a:spcBef>
        <a:spcAft>
          <a:spcPct val="0"/>
        </a:spcAft>
        <a:defRPr sz="3400">
          <a:solidFill>
            <a:schemeClr val="tx1"/>
          </a:solidFill>
          <a:latin typeface="+mn-lt"/>
          <a:ea typeface="+mn-ea"/>
          <a:cs typeface="+mn-cs"/>
          <a:sym typeface="Gill Sans" charset="0"/>
        </a:defRPr>
      </a:lvl7pPr>
      <a:lvl8pPr marL="1371600" algn="ctr" rtl="0" fontAlgn="base">
        <a:spcBef>
          <a:spcPct val="0"/>
        </a:spcBef>
        <a:spcAft>
          <a:spcPct val="0"/>
        </a:spcAft>
        <a:defRPr sz="3400">
          <a:solidFill>
            <a:schemeClr val="tx1"/>
          </a:solidFill>
          <a:latin typeface="+mn-lt"/>
          <a:ea typeface="+mn-ea"/>
          <a:cs typeface="+mn-cs"/>
          <a:sym typeface="Gill Sans" charset="0"/>
        </a:defRPr>
      </a:lvl8pPr>
      <a:lvl9pPr marL="1828800" algn="ctr" rtl="0" fontAlgn="base">
        <a:spcBef>
          <a:spcPct val="0"/>
        </a:spcBef>
        <a:spcAft>
          <a:spcPct val="0"/>
        </a:spcAft>
        <a:defRPr sz="34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5537" name="Rectangle 1"/>
          <p:cNvSpPr>
            <a:spLocks noGrp="1" noChangeArrowheads="1"/>
          </p:cNvSpPr>
          <p:nvPr>
            <p:ph type="title"/>
          </p:nvPr>
        </p:nvSpPr>
        <p:spPr bwMode="auto">
          <a:xfrm>
            <a:off x="927100" y="7366000"/>
            <a:ext cx="11150600" cy="168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sym typeface="Gill Sans" charset="0"/>
              </a:rPr>
              <a:t>Click to edit Master title style</a:t>
            </a:r>
          </a:p>
        </p:txBody>
      </p:sp>
    </p:spTree>
  </p:cSld>
  <p:clrMap bg1="dk2" tx1="lt1" bg2="dk1" tx2="lt2" accent1="accent1" accent2="accent2" accent3="accent3" accent4="accent4" accent5="accent5" accent6="accent6" hlink="hlink" folHlink="folHlink"/>
  <p:sldLayoutIdLst>
    <p:sldLayoutId id="2147484428" r:id="rId1"/>
    <p:sldLayoutId id="2147484429" r:id="rId2"/>
    <p:sldLayoutId id="2147484430" r:id="rId3"/>
    <p:sldLayoutId id="2147484431" r:id="rId4"/>
    <p:sldLayoutId id="2147484432" r:id="rId5"/>
    <p:sldLayoutId id="2147484433" r:id="rId6"/>
    <p:sldLayoutId id="2147484434" r:id="rId7"/>
    <p:sldLayoutId id="2147484435" r:id="rId8"/>
    <p:sldLayoutId id="2147484436" r:id="rId9"/>
    <p:sldLayoutId id="2147484437" r:id="rId10"/>
    <p:sldLayoutId id="2147484438" r:id="rId11"/>
  </p:sldLayoutIdLst>
  <p:transition xmlns:p14="http://schemas.microsoft.com/office/powerpoint/2010/main"/>
  <p:txStyles>
    <p:titleStyle>
      <a:lvl1pPr algn="ctr" rtl="0" fontAlgn="base">
        <a:spcBef>
          <a:spcPct val="0"/>
        </a:spcBef>
        <a:spcAft>
          <a:spcPct val="0"/>
        </a:spcAft>
        <a:defRPr sz="8000">
          <a:solidFill>
            <a:schemeClr val="tx1"/>
          </a:solidFill>
          <a:latin typeface="+mj-lt"/>
          <a:ea typeface="+mj-ea"/>
          <a:cs typeface="+mj-cs"/>
          <a:sym typeface="Gill Sans" charset="0"/>
        </a:defRPr>
      </a:lvl1pPr>
      <a:lvl2pPr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9pPr>
    </p:titleStyle>
    <p:bodyStyle>
      <a:lvl1pPr algn="ctr" rtl="0" fontAlgn="base">
        <a:spcBef>
          <a:spcPct val="0"/>
        </a:spcBef>
        <a:spcAft>
          <a:spcPct val="0"/>
        </a:spcAft>
        <a:defRPr sz="3400">
          <a:solidFill>
            <a:schemeClr val="tx1"/>
          </a:solidFill>
          <a:latin typeface="+mn-lt"/>
          <a:ea typeface="+mn-ea"/>
          <a:cs typeface="+mn-cs"/>
          <a:sym typeface="Gill Sans" charset="0"/>
        </a:defRPr>
      </a:lvl1pPr>
      <a:lvl2pPr algn="ctr" rtl="0" fontAlgn="base">
        <a:spcBef>
          <a:spcPct val="0"/>
        </a:spcBef>
        <a:spcAft>
          <a:spcPct val="0"/>
        </a:spcAft>
        <a:defRPr sz="3400">
          <a:solidFill>
            <a:schemeClr val="tx1"/>
          </a:solidFill>
          <a:latin typeface="+mn-lt"/>
          <a:ea typeface="+mn-ea"/>
          <a:cs typeface="+mn-cs"/>
          <a:sym typeface="Gill Sans" charset="0"/>
        </a:defRPr>
      </a:lvl2pPr>
      <a:lvl3pPr algn="ctr" rtl="0" fontAlgn="base">
        <a:spcBef>
          <a:spcPct val="0"/>
        </a:spcBef>
        <a:spcAft>
          <a:spcPct val="0"/>
        </a:spcAft>
        <a:defRPr sz="3400">
          <a:solidFill>
            <a:schemeClr val="tx1"/>
          </a:solidFill>
          <a:latin typeface="+mn-lt"/>
          <a:ea typeface="+mn-ea"/>
          <a:cs typeface="+mn-cs"/>
          <a:sym typeface="Gill Sans" charset="0"/>
        </a:defRPr>
      </a:lvl3pPr>
      <a:lvl4pPr algn="ctr" rtl="0" fontAlgn="base">
        <a:spcBef>
          <a:spcPct val="0"/>
        </a:spcBef>
        <a:spcAft>
          <a:spcPct val="0"/>
        </a:spcAft>
        <a:defRPr sz="3400">
          <a:solidFill>
            <a:schemeClr val="tx1"/>
          </a:solidFill>
          <a:latin typeface="+mn-lt"/>
          <a:ea typeface="+mn-ea"/>
          <a:cs typeface="+mn-cs"/>
          <a:sym typeface="Gill Sans" charset="0"/>
        </a:defRPr>
      </a:lvl4pPr>
      <a:lvl5pPr algn="ctr" rtl="0" fontAlgn="base">
        <a:spcBef>
          <a:spcPct val="0"/>
        </a:spcBef>
        <a:spcAft>
          <a:spcPct val="0"/>
        </a:spcAft>
        <a:defRPr sz="3400">
          <a:solidFill>
            <a:schemeClr val="tx1"/>
          </a:solidFill>
          <a:latin typeface="+mn-lt"/>
          <a:ea typeface="+mn-ea"/>
          <a:cs typeface="+mn-cs"/>
          <a:sym typeface="Gill Sans" charset="0"/>
        </a:defRPr>
      </a:lvl5pPr>
      <a:lvl6pPr marL="457200" algn="ctr" rtl="0" fontAlgn="base">
        <a:spcBef>
          <a:spcPct val="0"/>
        </a:spcBef>
        <a:spcAft>
          <a:spcPct val="0"/>
        </a:spcAft>
        <a:defRPr sz="3400">
          <a:solidFill>
            <a:schemeClr val="tx1"/>
          </a:solidFill>
          <a:latin typeface="+mn-lt"/>
          <a:ea typeface="+mn-ea"/>
          <a:cs typeface="+mn-cs"/>
          <a:sym typeface="Gill Sans" charset="0"/>
        </a:defRPr>
      </a:lvl6pPr>
      <a:lvl7pPr marL="914400" algn="ctr" rtl="0" fontAlgn="base">
        <a:spcBef>
          <a:spcPct val="0"/>
        </a:spcBef>
        <a:spcAft>
          <a:spcPct val="0"/>
        </a:spcAft>
        <a:defRPr sz="3400">
          <a:solidFill>
            <a:schemeClr val="tx1"/>
          </a:solidFill>
          <a:latin typeface="+mn-lt"/>
          <a:ea typeface="+mn-ea"/>
          <a:cs typeface="+mn-cs"/>
          <a:sym typeface="Gill Sans" charset="0"/>
        </a:defRPr>
      </a:lvl7pPr>
      <a:lvl8pPr marL="1371600" algn="ctr" rtl="0" fontAlgn="base">
        <a:spcBef>
          <a:spcPct val="0"/>
        </a:spcBef>
        <a:spcAft>
          <a:spcPct val="0"/>
        </a:spcAft>
        <a:defRPr sz="3400">
          <a:solidFill>
            <a:schemeClr val="tx1"/>
          </a:solidFill>
          <a:latin typeface="+mn-lt"/>
          <a:ea typeface="+mn-ea"/>
          <a:cs typeface="+mn-cs"/>
          <a:sym typeface="Gill Sans" charset="0"/>
        </a:defRPr>
      </a:lvl8pPr>
      <a:lvl9pPr marL="1828800" algn="ctr" rtl="0" fontAlgn="base">
        <a:spcBef>
          <a:spcPct val="0"/>
        </a:spcBef>
        <a:spcAft>
          <a:spcPct val="0"/>
        </a:spcAft>
        <a:defRPr sz="34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6561" name="Rectangle 1"/>
          <p:cNvSpPr>
            <a:spLocks noGrp="1" noChangeArrowheads="1"/>
          </p:cNvSpPr>
          <p:nvPr>
            <p:ph type="title"/>
          </p:nvPr>
        </p:nvSpPr>
        <p:spPr bwMode="auto">
          <a:xfrm>
            <a:off x="927100" y="1536700"/>
            <a:ext cx="6692900" cy="3289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b" anchorCtr="0" compatLnSpc="1">
            <a:prstTxWarp prst="textNoShape">
              <a:avLst/>
            </a:prstTxWarp>
          </a:bodyPr>
          <a:lstStyle/>
          <a:p>
            <a:pPr lvl="0"/>
            <a:r>
              <a:rPr lang="en-US">
                <a:sym typeface="Gill Sans" charset="0"/>
              </a:rPr>
              <a:t>Click to edit Master title style</a:t>
            </a:r>
          </a:p>
        </p:txBody>
      </p:sp>
      <p:sp>
        <p:nvSpPr>
          <p:cNvPr id="66562" name="Rectangle 2"/>
          <p:cNvSpPr>
            <a:spLocks noGrp="1" noChangeArrowheads="1"/>
          </p:cNvSpPr>
          <p:nvPr>
            <p:ph type="body" idx="1"/>
          </p:nvPr>
        </p:nvSpPr>
        <p:spPr bwMode="auto">
          <a:xfrm>
            <a:off x="927100" y="4902200"/>
            <a:ext cx="6692900" cy="3289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t"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Tree>
  </p:cSld>
  <p:clrMap bg1="dk2" tx1="lt1" bg2="dk1" tx2="lt2" accent1="accent1" accent2="accent2" accent3="accent3" accent4="accent4" accent5="accent5" accent6="accent6" hlink="hlink" folHlink="folHlink"/>
  <p:sldLayoutIdLst>
    <p:sldLayoutId id="2147484439" r:id="rId1"/>
    <p:sldLayoutId id="2147484440" r:id="rId2"/>
    <p:sldLayoutId id="2147484441" r:id="rId3"/>
    <p:sldLayoutId id="2147484442" r:id="rId4"/>
    <p:sldLayoutId id="2147484443" r:id="rId5"/>
    <p:sldLayoutId id="2147484444" r:id="rId6"/>
    <p:sldLayoutId id="2147484445" r:id="rId7"/>
    <p:sldLayoutId id="2147484446" r:id="rId8"/>
    <p:sldLayoutId id="2147484447" r:id="rId9"/>
    <p:sldLayoutId id="2147484448" r:id="rId10"/>
    <p:sldLayoutId id="2147484449" r:id="rId11"/>
  </p:sldLayoutIdLst>
  <p:transition xmlns:p14="http://schemas.microsoft.com/office/powerpoint/2010/main"/>
  <p:txStyles>
    <p:titleStyle>
      <a:lvl1pPr algn="ctr" rtl="0" fontAlgn="base">
        <a:spcBef>
          <a:spcPct val="0"/>
        </a:spcBef>
        <a:spcAft>
          <a:spcPct val="0"/>
        </a:spcAft>
        <a:defRPr sz="6800">
          <a:solidFill>
            <a:schemeClr val="tx1"/>
          </a:solidFill>
          <a:latin typeface="+mj-lt"/>
          <a:ea typeface="+mj-ea"/>
          <a:cs typeface="+mj-cs"/>
          <a:sym typeface="Gill Sans" charset="0"/>
        </a:defRPr>
      </a:lvl1pPr>
      <a:lvl2pPr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9pPr>
    </p:titleStyle>
    <p:bodyStyle>
      <a:lvl1pPr algn="ctr" rtl="0" fontAlgn="base">
        <a:spcBef>
          <a:spcPct val="0"/>
        </a:spcBef>
        <a:spcAft>
          <a:spcPct val="0"/>
        </a:spcAft>
        <a:defRPr sz="3200">
          <a:solidFill>
            <a:schemeClr val="tx1"/>
          </a:solidFill>
          <a:latin typeface="+mn-lt"/>
          <a:ea typeface="+mn-ea"/>
          <a:cs typeface="+mn-cs"/>
          <a:sym typeface="Gill Sans" charset="0"/>
        </a:defRPr>
      </a:lvl1pPr>
      <a:lvl2pPr algn="ctr" rtl="0" fontAlgn="base">
        <a:spcBef>
          <a:spcPct val="0"/>
        </a:spcBef>
        <a:spcAft>
          <a:spcPct val="0"/>
        </a:spcAft>
        <a:defRPr sz="3200">
          <a:solidFill>
            <a:schemeClr val="tx1"/>
          </a:solidFill>
          <a:latin typeface="+mn-lt"/>
          <a:ea typeface="+mn-ea"/>
          <a:cs typeface="+mn-cs"/>
          <a:sym typeface="Gill Sans" charset="0"/>
        </a:defRPr>
      </a:lvl2pPr>
      <a:lvl3pPr algn="ctr" rtl="0" fontAlgn="base">
        <a:spcBef>
          <a:spcPct val="0"/>
        </a:spcBef>
        <a:spcAft>
          <a:spcPct val="0"/>
        </a:spcAft>
        <a:defRPr sz="3200">
          <a:solidFill>
            <a:schemeClr val="tx1"/>
          </a:solidFill>
          <a:latin typeface="+mn-lt"/>
          <a:ea typeface="+mn-ea"/>
          <a:cs typeface="+mn-cs"/>
          <a:sym typeface="Gill Sans" charset="0"/>
        </a:defRPr>
      </a:lvl3pPr>
      <a:lvl4pPr algn="ctr" rtl="0" fontAlgn="base">
        <a:spcBef>
          <a:spcPct val="0"/>
        </a:spcBef>
        <a:spcAft>
          <a:spcPct val="0"/>
        </a:spcAft>
        <a:defRPr sz="3200">
          <a:solidFill>
            <a:schemeClr val="tx1"/>
          </a:solidFill>
          <a:latin typeface="+mn-lt"/>
          <a:ea typeface="+mn-ea"/>
          <a:cs typeface="+mn-cs"/>
          <a:sym typeface="Gill Sans" charset="0"/>
        </a:defRPr>
      </a:lvl4pPr>
      <a:lvl5pPr algn="ctr" rtl="0" fontAlgn="base">
        <a:spcBef>
          <a:spcPct val="0"/>
        </a:spcBef>
        <a:spcAft>
          <a:spcPct val="0"/>
        </a:spcAft>
        <a:defRPr sz="3200">
          <a:solidFill>
            <a:schemeClr val="tx1"/>
          </a:solidFill>
          <a:latin typeface="+mn-lt"/>
          <a:ea typeface="+mn-ea"/>
          <a:cs typeface="+mn-cs"/>
          <a:sym typeface="Gill Sans" charset="0"/>
        </a:defRPr>
      </a:lvl5pPr>
      <a:lvl6pPr marL="457200" algn="ctr" rtl="0" fontAlgn="base">
        <a:spcBef>
          <a:spcPct val="0"/>
        </a:spcBef>
        <a:spcAft>
          <a:spcPct val="0"/>
        </a:spcAft>
        <a:defRPr sz="3200">
          <a:solidFill>
            <a:schemeClr val="tx1"/>
          </a:solidFill>
          <a:latin typeface="+mn-lt"/>
          <a:ea typeface="+mn-ea"/>
          <a:cs typeface="+mn-cs"/>
          <a:sym typeface="Gill Sans" charset="0"/>
        </a:defRPr>
      </a:lvl6pPr>
      <a:lvl7pPr marL="914400" algn="ctr" rtl="0" fontAlgn="base">
        <a:spcBef>
          <a:spcPct val="0"/>
        </a:spcBef>
        <a:spcAft>
          <a:spcPct val="0"/>
        </a:spcAft>
        <a:defRPr sz="3200">
          <a:solidFill>
            <a:schemeClr val="tx1"/>
          </a:solidFill>
          <a:latin typeface="+mn-lt"/>
          <a:ea typeface="+mn-ea"/>
          <a:cs typeface="+mn-cs"/>
          <a:sym typeface="Gill Sans" charset="0"/>
        </a:defRPr>
      </a:lvl7pPr>
      <a:lvl8pPr marL="1371600" algn="ctr" rtl="0" fontAlgn="base">
        <a:spcBef>
          <a:spcPct val="0"/>
        </a:spcBef>
        <a:spcAft>
          <a:spcPct val="0"/>
        </a:spcAft>
        <a:defRPr sz="3200">
          <a:solidFill>
            <a:schemeClr val="tx1"/>
          </a:solidFill>
          <a:latin typeface="+mn-lt"/>
          <a:ea typeface="+mn-ea"/>
          <a:cs typeface="+mn-cs"/>
          <a:sym typeface="Gill Sans" charset="0"/>
        </a:defRPr>
      </a:lvl8pPr>
      <a:lvl9pPr marL="1828800" algn="ctr" rtl="0" fontAlgn="base">
        <a:spcBef>
          <a:spcPct val="0"/>
        </a:spcBef>
        <a:spcAft>
          <a:spcPct val="0"/>
        </a:spcAft>
        <a:defRPr sz="3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7585" name="Rectangle 1"/>
          <p:cNvSpPr>
            <a:spLocks noGrp="1" noChangeArrowheads="1"/>
          </p:cNvSpPr>
          <p:nvPr>
            <p:ph type="title"/>
          </p:nvPr>
        </p:nvSpPr>
        <p:spPr bwMode="auto">
          <a:xfrm>
            <a:off x="927100" y="1536700"/>
            <a:ext cx="6692900" cy="3289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b" anchorCtr="0" compatLnSpc="1">
            <a:prstTxWarp prst="textNoShape">
              <a:avLst/>
            </a:prstTxWarp>
          </a:bodyPr>
          <a:lstStyle/>
          <a:p>
            <a:pPr lvl="0"/>
            <a:r>
              <a:rPr lang="en-US">
                <a:sym typeface="Gill Sans" charset="0"/>
              </a:rPr>
              <a:t>Click to edit Master title style</a:t>
            </a:r>
          </a:p>
        </p:txBody>
      </p:sp>
      <p:sp>
        <p:nvSpPr>
          <p:cNvPr id="67586" name="Rectangle 2"/>
          <p:cNvSpPr>
            <a:spLocks noGrp="1" noChangeArrowheads="1"/>
          </p:cNvSpPr>
          <p:nvPr>
            <p:ph type="body" idx="1"/>
          </p:nvPr>
        </p:nvSpPr>
        <p:spPr bwMode="auto">
          <a:xfrm>
            <a:off x="927100" y="4902200"/>
            <a:ext cx="6692900" cy="3289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t"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Tree>
  </p:cSld>
  <p:clrMap bg1="dk2" tx1="lt1" bg2="dk1" tx2="lt2" accent1="accent1" accent2="accent2" accent3="accent3" accent4="accent4" accent5="accent5" accent6="accent6" hlink="hlink" folHlink="folHlink"/>
  <p:sldLayoutIdLst>
    <p:sldLayoutId id="2147484450" r:id="rId1"/>
    <p:sldLayoutId id="2147484451" r:id="rId2"/>
    <p:sldLayoutId id="2147484452" r:id="rId3"/>
    <p:sldLayoutId id="2147484453" r:id="rId4"/>
    <p:sldLayoutId id="2147484454" r:id="rId5"/>
    <p:sldLayoutId id="2147484455" r:id="rId6"/>
    <p:sldLayoutId id="2147484456" r:id="rId7"/>
    <p:sldLayoutId id="2147484457" r:id="rId8"/>
    <p:sldLayoutId id="2147484458" r:id="rId9"/>
    <p:sldLayoutId id="2147484459" r:id="rId10"/>
    <p:sldLayoutId id="2147484460" r:id="rId11"/>
  </p:sldLayoutIdLst>
  <p:transition xmlns:p14="http://schemas.microsoft.com/office/powerpoint/2010/main"/>
  <p:txStyles>
    <p:titleStyle>
      <a:lvl1pPr algn="ctr" rtl="0" fontAlgn="base">
        <a:spcBef>
          <a:spcPct val="0"/>
        </a:spcBef>
        <a:spcAft>
          <a:spcPct val="0"/>
        </a:spcAft>
        <a:defRPr sz="6800">
          <a:solidFill>
            <a:schemeClr val="tx1"/>
          </a:solidFill>
          <a:latin typeface="+mj-lt"/>
          <a:ea typeface="+mj-ea"/>
          <a:cs typeface="+mj-cs"/>
          <a:sym typeface="Gill Sans" charset="0"/>
        </a:defRPr>
      </a:lvl1pPr>
      <a:lvl2pPr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6800">
          <a:solidFill>
            <a:schemeClr val="tx1"/>
          </a:solidFill>
          <a:latin typeface="Gill Sans" charset="0"/>
          <a:ea typeface="ヒラギノ角ゴ ProN W3" charset="0"/>
          <a:cs typeface="ヒラギノ角ゴ ProN W3" charset="0"/>
          <a:sym typeface="Gill Sans" charset="0"/>
        </a:defRPr>
      </a:lvl9pPr>
    </p:titleStyle>
    <p:bodyStyle>
      <a:lvl1pPr algn="ctr" rtl="0" fontAlgn="base">
        <a:spcBef>
          <a:spcPct val="0"/>
        </a:spcBef>
        <a:spcAft>
          <a:spcPct val="0"/>
        </a:spcAft>
        <a:defRPr sz="3200">
          <a:solidFill>
            <a:schemeClr val="tx1"/>
          </a:solidFill>
          <a:latin typeface="+mn-lt"/>
          <a:ea typeface="+mn-ea"/>
          <a:cs typeface="+mn-cs"/>
          <a:sym typeface="Gill Sans" charset="0"/>
        </a:defRPr>
      </a:lvl1pPr>
      <a:lvl2pPr algn="ctr" rtl="0" fontAlgn="base">
        <a:spcBef>
          <a:spcPct val="0"/>
        </a:spcBef>
        <a:spcAft>
          <a:spcPct val="0"/>
        </a:spcAft>
        <a:defRPr sz="3200">
          <a:solidFill>
            <a:schemeClr val="tx1"/>
          </a:solidFill>
          <a:latin typeface="+mn-lt"/>
          <a:ea typeface="+mn-ea"/>
          <a:cs typeface="+mn-cs"/>
          <a:sym typeface="Gill Sans" charset="0"/>
        </a:defRPr>
      </a:lvl2pPr>
      <a:lvl3pPr algn="ctr" rtl="0" fontAlgn="base">
        <a:spcBef>
          <a:spcPct val="0"/>
        </a:spcBef>
        <a:spcAft>
          <a:spcPct val="0"/>
        </a:spcAft>
        <a:defRPr sz="3200">
          <a:solidFill>
            <a:schemeClr val="tx1"/>
          </a:solidFill>
          <a:latin typeface="+mn-lt"/>
          <a:ea typeface="+mn-ea"/>
          <a:cs typeface="+mn-cs"/>
          <a:sym typeface="Gill Sans" charset="0"/>
        </a:defRPr>
      </a:lvl3pPr>
      <a:lvl4pPr algn="ctr" rtl="0" fontAlgn="base">
        <a:spcBef>
          <a:spcPct val="0"/>
        </a:spcBef>
        <a:spcAft>
          <a:spcPct val="0"/>
        </a:spcAft>
        <a:defRPr sz="3200">
          <a:solidFill>
            <a:schemeClr val="tx1"/>
          </a:solidFill>
          <a:latin typeface="+mn-lt"/>
          <a:ea typeface="+mn-ea"/>
          <a:cs typeface="+mn-cs"/>
          <a:sym typeface="Gill Sans" charset="0"/>
        </a:defRPr>
      </a:lvl4pPr>
      <a:lvl5pPr algn="ctr" rtl="0" fontAlgn="base">
        <a:spcBef>
          <a:spcPct val="0"/>
        </a:spcBef>
        <a:spcAft>
          <a:spcPct val="0"/>
        </a:spcAft>
        <a:defRPr sz="3200">
          <a:solidFill>
            <a:schemeClr val="tx1"/>
          </a:solidFill>
          <a:latin typeface="+mn-lt"/>
          <a:ea typeface="+mn-ea"/>
          <a:cs typeface="+mn-cs"/>
          <a:sym typeface="Gill Sans" charset="0"/>
        </a:defRPr>
      </a:lvl5pPr>
      <a:lvl6pPr marL="457200" algn="ctr" rtl="0" fontAlgn="base">
        <a:spcBef>
          <a:spcPct val="0"/>
        </a:spcBef>
        <a:spcAft>
          <a:spcPct val="0"/>
        </a:spcAft>
        <a:defRPr sz="3200">
          <a:solidFill>
            <a:schemeClr val="tx1"/>
          </a:solidFill>
          <a:latin typeface="+mn-lt"/>
          <a:ea typeface="+mn-ea"/>
          <a:cs typeface="+mn-cs"/>
          <a:sym typeface="Gill Sans" charset="0"/>
        </a:defRPr>
      </a:lvl6pPr>
      <a:lvl7pPr marL="914400" algn="ctr" rtl="0" fontAlgn="base">
        <a:spcBef>
          <a:spcPct val="0"/>
        </a:spcBef>
        <a:spcAft>
          <a:spcPct val="0"/>
        </a:spcAft>
        <a:defRPr sz="3200">
          <a:solidFill>
            <a:schemeClr val="tx1"/>
          </a:solidFill>
          <a:latin typeface="+mn-lt"/>
          <a:ea typeface="+mn-ea"/>
          <a:cs typeface="+mn-cs"/>
          <a:sym typeface="Gill Sans" charset="0"/>
        </a:defRPr>
      </a:lvl7pPr>
      <a:lvl8pPr marL="1371600" algn="ctr" rtl="0" fontAlgn="base">
        <a:spcBef>
          <a:spcPct val="0"/>
        </a:spcBef>
        <a:spcAft>
          <a:spcPct val="0"/>
        </a:spcAft>
        <a:defRPr sz="3200">
          <a:solidFill>
            <a:schemeClr val="tx1"/>
          </a:solidFill>
          <a:latin typeface="+mn-lt"/>
          <a:ea typeface="+mn-ea"/>
          <a:cs typeface="+mn-cs"/>
          <a:sym typeface="Gill Sans" charset="0"/>
        </a:defRPr>
      </a:lvl8pPr>
      <a:lvl9pPr marL="1828800" algn="ctr" rtl="0" fontAlgn="base">
        <a:spcBef>
          <a:spcPct val="0"/>
        </a:spcBef>
        <a:spcAft>
          <a:spcPct val="0"/>
        </a:spcAft>
        <a:defRPr sz="3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8609" name="Rectangle 1"/>
          <p:cNvSpPr>
            <a:spLocks noGrp="1" noChangeArrowheads="1"/>
          </p:cNvSpPr>
          <p:nvPr>
            <p:ph type="title"/>
          </p:nvPr>
        </p:nvSpPr>
        <p:spPr bwMode="auto">
          <a:xfrm>
            <a:off x="1333500" y="254000"/>
            <a:ext cx="10350500" cy="2451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sym typeface="Gill Sans" charset="0"/>
              </a:rPr>
              <a:t>Click to edit Master title style</a:t>
            </a:r>
          </a:p>
        </p:txBody>
      </p:sp>
    </p:spTree>
  </p:cSld>
  <p:clrMap bg1="dk2" tx1="lt1" bg2="dk1" tx2="lt2" accent1="accent1" accent2="accent2" accent3="accent3" accent4="accent4" accent5="accent5" accent6="accent6" hlink="hlink" folHlink="folHlink"/>
  <p:sldLayoutIdLst>
    <p:sldLayoutId id="2147484461" r:id="rId1"/>
    <p:sldLayoutId id="2147484462" r:id="rId2"/>
    <p:sldLayoutId id="2147484463" r:id="rId3"/>
    <p:sldLayoutId id="2147484464" r:id="rId4"/>
    <p:sldLayoutId id="2147484465" r:id="rId5"/>
    <p:sldLayoutId id="2147484466" r:id="rId6"/>
    <p:sldLayoutId id="2147484467" r:id="rId7"/>
    <p:sldLayoutId id="2147484468" r:id="rId8"/>
    <p:sldLayoutId id="2147484469" r:id="rId9"/>
    <p:sldLayoutId id="2147484470" r:id="rId10"/>
    <p:sldLayoutId id="2147484471" r:id="rId11"/>
  </p:sldLayoutIdLst>
  <p:transition xmlns:p14="http://schemas.microsoft.com/office/powerpoint/2010/main"/>
  <p:txStyles>
    <p:titleStyle>
      <a:lvl1pPr algn="ctr" rtl="0" fontAlgn="base">
        <a:spcBef>
          <a:spcPct val="0"/>
        </a:spcBef>
        <a:spcAft>
          <a:spcPct val="0"/>
        </a:spcAft>
        <a:defRPr sz="8000">
          <a:solidFill>
            <a:schemeClr val="tx1"/>
          </a:solidFill>
          <a:latin typeface="+mj-lt"/>
          <a:ea typeface="+mj-ea"/>
          <a:cs typeface="+mj-cs"/>
          <a:sym typeface="Gill Sans" charset="0"/>
        </a:defRPr>
      </a:lvl1pPr>
      <a:lvl2pPr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9pPr>
    </p:titleStyle>
    <p:bodyStyle>
      <a:lvl1pPr marL="749300" indent="-533400" algn="l" rtl="0" fontAlgn="base">
        <a:spcBef>
          <a:spcPts val="3700"/>
        </a:spcBef>
        <a:spcAft>
          <a:spcPct val="0"/>
        </a:spcAft>
        <a:buSzPct val="171000"/>
        <a:buFont typeface="Gill Sans" charset="0"/>
        <a:buChar char="•"/>
        <a:defRPr sz="3800">
          <a:solidFill>
            <a:schemeClr val="tx1"/>
          </a:solidFill>
          <a:latin typeface="+mn-lt"/>
          <a:ea typeface="+mn-ea"/>
          <a:cs typeface="+mn-cs"/>
          <a:sym typeface="Gill Sans" charset="0"/>
        </a:defRPr>
      </a:lvl1pPr>
      <a:lvl2pPr marL="1041400" indent="-533400" algn="l" rtl="0" fontAlgn="base">
        <a:spcBef>
          <a:spcPts val="3700"/>
        </a:spcBef>
        <a:spcAft>
          <a:spcPct val="0"/>
        </a:spcAft>
        <a:buSzPct val="171000"/>
        <a:buFont typeface="Gill Sans" charset="0"/>
        <a:buChar char="•"/>
        <a:defRPr sz="3800">
          <a:solidFill>
            <a:schemeClr val="tx1"/>
          </a:solidFill>
          <a:latin typeface="+mn-lt"/>
          <a:ea typeface="+mn-ea"/>
          <a:cs typeface="+mn-cs"/>
          <a:sym typeface="Gill Sans" charset="0"/>
        </a:defRPr>
      </a:lvl2pPr>
      <a:lvl3pPr marL="1333500" indent="-533400" algn="l" rtl="0" fontAlgn="base">
        <a:spcBef>
          <a:spcPts val="3700"/>
        </a:spcBef>
        <a:spcAft>
          <a:spcPct val="0"/>
        </a:spcAft>
        <a:buSzPct val="171000"/>
        <a:buFont typeface="Gill Sans" charset="0"/>
        <a:buChar char="•"/>
        <a:defRPr sz="3800">
          <a:solidFill>
            <a:schemeClr val="tx1"/>
          </a:solidFill>
          <a:latin typeface="+mn-lt"/>
          <a:ea typeface="+mn-ea"/>
          <a:cs typeface="+mn-cs"/>
          <a:sym typeface="Gill Sans" charset="0"/>
        </a:defRPr>
      </a:lvl3pPr>
      <a:lvl4pPr marL="1638300" indent="-533400" algn="l" rtl="0" fontAlgn="base">
        <a:spcBef>
          <a:spcPts val="3700"/>
        </a:spcBef>
        <a:spcAft>
          <a:spcPct val="0"/>
        </a:spcAft>
        <a:buSzPct val="171000"/>
        <a:buFont typeface="Gill Sans" charset="0"/>
        <a:buChar char="•"/>
        <a:defRPr sz="3800">
          <a:solidFill>
            <a:schemeClr val="tx1"/>
          </a:solidFill>
          <a:latin typeface="+mn-lt"/>
          <a:ea typeface="+mn-ea"/>
          <a:cs typeface="+mn-cs"/>
          <a:sym typeface="Gill Sans" charset="0"/>
        </a:defRPr>
      </a:lvl4pPr>
      <a:lvl5pPr marL="1930400" indent="-533400" algn="l" rtl="0" fontAlgn="base">
        <a:spcBef>
          <a:spcPts val="3700"/>
        </a:spcBef>
        <a:spcAft>
          <a:spcPct val="0"/>
        </a:spcAft>
        <a:buSzPct val="171000"/>
        <a:buFont typeface="Gill Sans" charset="0"/>
        <a:buChar char="•"/>
        <a:defRPr sz="3800">
          <a:solidFill>
            <a:schemeClr val="tx1"/>
          </a:solidFill>
          <a:latin typeface="+mn-lt"/>
          <a:ea typeface="+mn-ea"/>
          <a:cs typeface="+mn-cs"/>
          <a:sym typeface="Gill Sans" charset="0"/>
        </a:defRPr>
      </a:lvl5pPr>
      <a:lvl6pPr marL="2387600" indent="-533400" algn="l" rtl="0" fontAlgn="base">
        <a:spcBef>
          <a:spcPts val="3700"/>
        </a:spcBef>
        <a:spcAft>
          <a:spcPct val="0"/>
        </a:spcAft>
        <a:buSzPct val="171000"/>
        <a:buFont typeface="Gill Sans" charset="0"/>
        <a:buChar char="•"/>
        <a:defRPr sz="3800">
          <a:solidFill>
            <a:schemeClr val="tx1"/>
          </a:solidFill>
          <a:latin typeface="+mn-lt"/>
          <a:ea typeface="+mn-ea"/>
          <a:cs typeface="+mn-cs"/>
          <a:sym typeface="Gill Sans" charset="0"/>
        </a:defRPr>
      </a:lvl6pPr>
      <a:lvl7pPr marL="2844800" indent="-533400" algn="l" rtl="0" fontAlgn="base">
        <a:spcBef>
          <a:spcPts val="3700"/>
        </a:spcBef>
        <a:spcAft>
          <a:spcPct val="0"/>
        </a:spcAft>
        <a:buSzPct val="171000"/>
        <a:buFont typeface="Gill Sans" charset="0"/>
        <a:buChar char="•"/>
        <a:defRPr sz="3800">
          <a:solidFill>
            <a:schemeClr val="tx1"/>
          </a:solidFill>
          <a:latin typeface="+mn-lt"/>
          <a:ea typeface="+mn-ea"/>
          <a:cs typeface="+mn-cs"/>
          <a:sym typeface="Gill Sans" charset="0"/>
        </a:defRPr>
      </a:lvl7pPr>
      <a:lvl8pPr marL="3302000" indent="-533400" algn="l" rtl="0" fontAlgn="base">
        <a:spcBef>
          <a:spcPts val="3700"/>
        </a:spcBef>
        <a:spcAft>
          <a:spcPct val="0"/>
        </a:spcAft>
        <a:buSzPct val="171000"/>
        <a:buFont typeface="Gill Sans" charset="0"/>
        <a:buChar char="•"/>
        <a:defRPr sz="3800">
          <a:solidFill>
            <a:schemeClr val="tx1"/>
          </a:solidFill>
          <a:latin typeface="+mn-lt"/>
          <a:ea typeface="+mn-ea"/>
          <a:cs typeface="+mn-cs"/>
          <a:sym typeface="Gill Sans" charset="0"/>
        </a:defRPr>
      </a:lvl8pPr>
      <a:lvl9pPr marL="3759200" indent="-533400" algn="l" rtl="0" fontAlgn="base">
        <a:spcBef>
          <a:spcPts val="3700"/>
        </a:spcBef>
        <a:spcAft>
          <a:spcPct val="0"/>
        </a:spcAft>
        <a:buSzPct val="171000"/>
        <a:buFont typeface="Gill Sans" charset="0"/>
        <a:buChar char="•"/>
        <a:defRPr sz="38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dk2" tx1="lt1" bg2="dk1" tx2="lt2" accent1="accent1" accent2="accent2" accent3="accent3" accent4="accent4" accent5="accent5" accent6="accent6" hlink="hlink" folHlink="folHlink"/>
  <p:sldLayoutIdLst>
    <p:sldLayoutId id="2147484472" r:id="rId1"/>
    <p:sldLayoutId id="2147484473" r:id="rId2"/>
    <p:sldLayoutId id="2147484474" r:id="rId3"/>
    <p:sldLayoutId id="2147484475" r:id="rId4"/>
    <p:sldLayoutId id="2147484476" r:id="rId5"/>
    <p:sldLayoutId id="2147484477" r:id="rId6"/>
    <p:sldLayoutId id="2147484478" r:id="rId7"/>
    <p:sldLayoutId id="2147484479" r:id="rId8"/>
    <p:sldLayoutId id="2147484480" r:id="rId9"/>
    <p:sldLayoutId id="2147484481" r:id="rId10"/>
    <p:sldLayoutId id="2147484482" r:id="rId11"/>
  </p:sldLayoutIdLst>
  <p:transition xmlns:p14="http://schemas.microsoft.com/office/powerpoint/2010/main"/>
  <p:txStyles>
    <p:titleStyle>
      <a:lvl1pPr algn="ctr" rtl="0" fontAlgn="base">
        <a:spcBef>
          <a:spcPct val="0"/>
        </a:spcBef>
        <a:spcAft>
          <a:spcPct val="0"/>
        </a:spcAft>
        <a:defRPr sz="8000">
          <a:solidFill>
            <a:schemeClr val="tx1"/>
          </a:solidFill>
          <a:latin typeface="+mj-lt"/>
          <a:ea typeface="+mj-ea"/>
          <a:cs typeface="+mj-cs"/>
          <a:sym typeface="Gill Sans" charset="0"/>
        </a:defRPr>
      </a:lvl1pPr>
      <a:lvl2pPr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9pPr>
    </p:titleStyle>
    <p:bodyStyle>
      <a:lvl1pPr marL="749300" indent="-533400" algn="l" rtl="0" fontAlgn="base">
        <a:spcBef>
          <a:spcPts val="3700"/>
        </a:spcBef>
        <a:spcAft>
          <a:spcPct val="0"/>
        </a:spcAft>
        <a:buSzPct val="171000"/>
        <a:buFont typeface="Gill Sans" charset="0"/>
        <a:buChar char="•"/>
        <a:defRPr sz="3800">
          <a:solidFill>
            <a:schemeClr val="tx1"/>
          </a:solidFill>
          <a:latin typeface="+mn-lt"/>
          <a:ea typeface="+mn-ea"/>
          <a:cs typeface="+mn-cs"/>
          <a:sym typeface="Gill Sans" charset="0"/>
        </a:defRPr>
      </a:lvl1pPr>
      <a:lvl2pPr marL="1041400" indent="-533400" algn="l" rtl="0" fontAlgn="base">
        <a:spcBef>
          <a:spcPts val="3700"/>
        </a:spcBef>
        <a:spcAft>
          <a:spcPct val="0"/>
        </a:spcAft>
        <a:buSzPct val="171000"/>
        <a:buFont typeface="Gill Sans" charset="0"/>
        <a:buChar char="•"/>
        <a:defRPr sz="3800">
          <a:solidFill>
            <a:schemeClr val="tx1"/>
          </a:solidFill>
          <a:latin typeface="+mn-lt"/>
          <a:ea typeface="+mn-ea"/>
          <a:cs typeface="+mn-cs"/>
          <a:sym typeface="Gill Sans" charset="0"/>
        </a:defRPr>
      </a:lvl2pPr>
      <a:lvl3pPr marL="1333500" indent="-533400" algn="l" rtl="0" fontAlgn="base">
        <a:spcBef>
          <a:spcPts val="3700"/>
        </a:spcBef>
        <a:spcAft>
          <a:spcPct val="0"/>
        </a:spcAft>
        <a:buSzPct val="171000"/>
        <a:buFont typeface="Gill Sans" charset="0"/>
        <a:buChar char="•"/>
        <a:defRPr sz="3800">
          <a:solidFill>
            <a:schemeClr val="tx1"/>
          </a:solidFill>
          <a:latin typeface="+mn-lt"/>
          <a:ea typeface="+mn-ea"/>
          <a:cs typeface="+mn-cs"/>
          <a:sym typeface="Gill Sans" charset="0"/>
        </a:defRPr>
      </a:lvl3pPr>
      <a:lvl4pPr marL="1638300" indent="-533400" algn="l" rtl="0" fontAlgn="base">
        <a:spcBef>
          <a:spcPts val="3700"/>
        </a:spcBef>
        <a:spcAft>
          <a:spcPct val="0"/>
        </a:spcAft>
        <a:buSzPct val="171000"/>
        <a:buFont typeface="Gill Sans" charset="0"/>
        <a:buChar char="•"/>
        <a:defRPr sz="3800">
          <a:solidFill>
            <a:schemeClr val="tx1"/>
          </a:solidFill>
          <a:latin typeface="+mn-lt"/>
          <a:ea typeface="+mn-ea"/>
          <a:cs typeface="+mn-cs"/>
          <a:sym typeface="Gill Sans" charset="0"/>
        </a:defRPr>
      </a:lvl4pPr>
      <a:lvl5pPr marL="1930400" indent="-533400" algn="l" rtl="0" fontAlgn="base">
        <a:spcBef>
          <a:spcPts val="3700"/>
        </a:spcBef>
        <a:spcAft>
          <a:spcPct val="0"/>
        </a:spcAft>
        <a:buSzPct val="171000"/>
        <a:buFont typeface="Gill Sans" charset="0"/>
        <a:buChar char="•"/>
        <a:defRPr sz="3800">
          <a:solidFill>
            <a:schemeClr val="tx1"/>
          </a:solidFill>
          <a:latin typeface="+mn-lt"/>
          <a:ea typeface="+mn-ea"/>
          <a:cs typeface="+mn-cs"/>
          <a:sym typeface="Gill Sans" charset="0"/>
        </a:defRPr>
      </a:lvl5pPr>
      <a:lvl6pPr marL="2387600" indent="-533400" algn="l" rtl="0" fontAlgn="base">
        <a:spcBef>
          <a:spcPts val="3700"/>
        </a:spcBef>
        <a:spcAft>
          <a:spcPct val="0"/>
        </a:spcAft>
        <a:buSzPct val="171000"/>
        <a:buFont typeface="Gill Sans" charset="0"/>
        <a:buChar char="•"/>
        <a:defRPr sz="3800">
          <a:solidFill>
            <a:schemeClr val="tx1"/>
          </a:solidFill>
          <a:latin typeface="+mn-lt"/>
          <a:ea typeface="+mn-ea"/>
          <a:cs typeface="+mn-cs"/>
          <a:sym typeface="Gill Sans" charset="0"/>
        </a:defRPr>
      </a:lvl6pPr>
      <a:lvl7pPr marL="2844800" indent="-533400" algn="l" rtl="0" fontAlgn="base">
        <a:spcBef>
          <a:spcPts val="3700"/>
        </a:spcBef>
        <a:spcAft>
          <a:spcPct val="0"/>
        </a:spcAft>
        <a:buSzPct val="171000"/>
        <a:buFont typeface="Gill Sans" charset="0"/>
        <a:buChar char="•"/>
        <a:defRPr sz="3800">
          <a:solidFill>
            <a:schemeClr val="tx1"/>
          </a:solidFill>
          <a:latin typeface="+mn-lt"/>
          <a:ea typeface="+mn-ea"/>
          <a:cs typeface="+mn-cs"/>
          <a:sym typeface="Gill Sans" charset="0"/>
        </a:defRPr>
      </a:lvl7pPr>
      <a:lvl8pPr marL="3302000" indent="-533400" algn="l" rtl="0" fontAlgn="base">
        <a:spcBef>
          <a:spcPts val="3700"/>
        </a:spcBef>
        <a:spcAft>
          <a:spcPct val="0"/>
        </a:spcAft>
        <a:buSzPct val="171000"/>
        <a:buFont typeface="Gill Sans" charset="0"/>
        <a:buChar char="•"/>
        <a:defRPr sz="3800">
          <a:solidFill>
            <a:schemeClr val="tx1"/>
          </a:solidFill>
          <a:latin typeface="+mn-lt"/>
          <a:ea typeface="+mn-ea"/>
          <a:cs typeface="+mn-cs"/>
          <a:sym typeface="Gill Sans" charset="0"/>
        </a:defRPr>
      </a:lvl8pPr>
      <a:lvl9pPr marL="3759200" indent="-533400" algn="l" rtl="0" fontAlgn="base">
        <a:spcBef>
          <a:spcPts val="3700"/>
        </a:spcBef>
        <a:spcAft>
          <a:spcPct val="0"/>
        </a:spcAft>
        <a:buSzPct val="171000"/>
        <a:buFont typeface="Gill Sans" charset="0"/>
        <a:buChar char="•"/>
        <a:defRPr sz="38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0657" name="Rectangle 1"/>
          <p:cNvSpPr>
            <a:spLocks noGrp="1" noChangeArrowheads="1"/>
          </p:cNvSpPr>
          <p:nvPr>
            <p:ph type="title"/>
          </p:nvPr>
        </p:nvSpPr>
        <p:spPr bwMode="auto">
          <a:xfrm>
            <a:off x="927100" y="254000"/>
            <a:ext cx="11150600" cy="2451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sym typeface="Gill Sans" charset="0"/>
              </a:rPr>
              <a:t>Click to edit Master title style</a:t>
            </a:r>
          </a:p>
        </p:txBody>
      </p:sp>
      <p:sp>
        <p:nvSpPr>
          <p:cNvPr id="70658" name="Rectangle 2"/>
          <p:cNvSpPr>
            <a:spLocks noGrp="1" noChangeArrowheads="1"/>
          </p:cNvSpPr>
          <p:nvPr>
            <p:ph type="body" idx="1"/>
          </p:nvPr>
        </p:nvSpPr>
        <p:spPr bwMode="auto">
          <a:xfrm>
            <a:off x="927100" y="2781300"/>
            <a:ext cx="5448300" cy="6083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Tree>
  </p:cSld>
  <p:clrMap bg1="dk2" tx1="lt1" bg2="dk1" tx2="lt2" accent1="accent1" accent2="accent2" accent3="accent3" accent4="accent4" accent5="accent5" accent6="accent6" hlink="hlink" folHlink="folHlink"/>
  <p:sldLayoutIdLst>
    <p:sldLayoutId id="2147484483" r:id="rId1"/>
    <p:sldLayoutId id="2147484484" r:id="rId2"/>
    <p:sldLayoutId id="2147484485" r:id="rId3"/>
    <p:sldLayoutId id="2147484486" r:id="rId4"/>
    <p:sldLayoutId id="2147484487" r:id="rId5"/>
    <p:sldLayoutId id="2147484488" r:id="rId6"/>
    <p:sldLayoutId id="2147484489" r:id="rId7"/>
    <p:sldLayoutId id="2147484490" r:id="rId8"/>
    <p:sldLayoutId id="2147484491" r:id="rId9"/>
    <p:sldLayoutId id="2147484492" r:id="rId10"/>
    <p:sldLayoutId id="2147484493" r:id="rId11"/>
  </p:sldLayoutIdLst>
  <p:transition xmlns:p14="http://schemas.microsoft.com/office/powerpoint/2010/main"/>
  <p:txStyles>
    <p:titleStyle>
      <a:lvl1pPr algn="ctr" rtl="0" fontAlgn="base">
        <a:spcBef>
          <a:spcPct val="0"/>
        </a:spcBef>
        <a:spcAft>
          <a:spcPct val="0"/>
        </a:spcAft>
        <a:defRPr sz="8000">
          <a:solidFill>
            <a:schemeClr val="tx1"/>
          </a:solidFill>
          <a:latin typeface="+mj-lt"/>
          <a:ea typeface="+mj-ea"/>
          <a:cs typeface="+mj-cs"/>
          <a:sym typeface="Gill Sans" charset="0"/>
        </a:defRPr>
      </a:lvl1pPr>
      <a:lvl2pPr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9pPr>
    </p:titleStyle>
    <p:bodyStyle>
      <a:lvl1pPr marL="647700" indent="-469900" algn="l" rtl="0" fontAlgn="base">
        <a:spcBef>
          <a:spcPts val="4900"/>
        </a:spcBef>
        <a:spcAft>
          <a:spcPct val="0"/>
        </a:spcAft>
        <a:buSzPct val="171000"/>
        <a:buFont typeface="Gill Sans" charset="0"/>
        <a:buChar char="•"/>
        <a:defRPr sz="2800">
          <a:solidFill>
            <a:schemeClr val="tx1"/>
          </a:solidFill>
          <a:latin typeface="+mn-lt"/>
          <a:ea typeface="+mn-ea"/>
          <a:cs typeface="+mn-cs"/>
          <a:sym typeface="Gill Sans" charset="0"/>
        </a:defRPr>
      </a:lvl1pPr>
      <a:lvl2pPr marL="939800" indent="-469900" algn="l" rtl="0" fontAlgn="base">
        <a:spcBef>
          <a:spcPts val="4900"/>
        </a:spcBef>
        <a:spcAft>
          <a:spcPct val="0"/>
        </a:spcAft>
        <a:buSzPct val="171000"/>
        <a:buFont typeface="Gill Sans" charset="0"/>
        <a:buChar char="•"/>
        <a:defRPr sz="2800">
          <a:solidFill>
            <a:schemeClr val="tx1"/>
          </a:solidFill>
          <a:latin typeface="+mn-lt"/>
          <a:ea typeface="+mn-ea"/>
          <a:cs typeface="+mn-cs"/>
          <a:sym typeface="Gill Sans" charset="0"/>
        </a:defRPr>
      </a:lvl2pPr>
      <a:lvl3pPr marL="1231900" indent="-469900" algn="l" rtl="0" fontAlgn="base">
        <a:spcBef>
          <a:spcPts val="4900"/>
        </a:spcBef>
        <a:spcAft>
          <a:spcPct val="0"/>
        </a:spcAft>
        <a:buSzPct val="171000"/>
        <a:buFont typeface="Gill Sans" charset="0"/>
        <a:buChar char="•"/>
        <a:defRPr sz="2800">
          <a:solidFill>
            <a:schemeClr val="tx1"/>
          </a:solidFill>
          <a:latin typeface="+mn-lt"/>
          <a:ea typeface="+mn-ea"/>
          <a:cs typeface="+mn-cs"/>
          <a:sym typeface="Gill Sans" charset="0"/>
        </a:defRPr>
      </a:lvl3pPr>
      <a:lvl4pPr marL="1536700" indent="-469900" algn="l" rtl="0" fontAlgn="base">
        <a:spcBef>
          <a:spcPts val="4900"/>
        </a:spcBef>
        <a:spcAft>
          <a:spcPct val="0"/>
        </a:spcAft>
        <a:buSzPct val="171000"/>
        <a:buFont typeface="Gill Sans" charset="0"/>
        <a:buChar char="•"/>
        <a:defRPr sz="2800">
          <a:solidFill>
            <a:schemeClr val="tx1"/>
          </a:solidFill>
          <a:latin typeface="+mn-lt"/>
          <a:ea typeface="+mn-ea"/>
          <a:cs typeface="+mn-cs"/>
          <a:sym typeface="Gill Sans" charset="0"/>
        </a:defRPr>
      </a:lvl4pPr>
      <a:lvl5pPr marL="1828800" indent="-469900" algn="l" rtl="0" fontAlgn="base">
        <a:spcBef>
          <a:spcPts val="4900"/>
        </a:spcBef>
        <a:spcAft>
          <a:spcPct val="0"/>
        </a:spcAft>
        <a:buSzPct val="171000"/>
        <a:buFont typeface="Gill Sans" charset="0"/>
        <a:buChar char="•"/>
        <a:defRPr sz="2800">
          <a:solidFill>
            <a:schemeClr val="tx1"/>
          </a:solidFill>
          <a:latin typeface="+mn-lt"/>
          <a:ea typeface="+mn-ea"/>
          <a:cs typeface="+mn-cs"/>
          <a:sym typeface="Gill Sans" charset="0"/>
        </a:defRPr>
      </a:lvl5pPr>
      <a:lvl6pPr marL="2286000" indent="-469900" algn="l" rtl="0" fontAlgn="base">
        <a:spcBef>
          <a:spcPts val="4900"/>
        </a:spcBef>
        <a:spcAft>
          <a:spcPct val="0"/>
        </a:spcAft>
        <a:buSzPct val="171000"/>
        <a:buFont typeface="Gill Sans" charset="0"/>
        <a:buChar char="•"/>
        <a:defRPr sz="2800">
          <a:solidFill>
            <a:schemeClr val="tx1"/>
          </a:solidFill>
          <a:latin typeface="+mn-lt"/>
          <a:ea typeface="+mn-ea"/>
          <a:cs typeface="+mn-cs"/>
          <a:sym typeface="Gill Sans" charset="0"/>
        </a:defRPr>
      </a:lvl6pPr>
      <a:lvl7pPr marL="2743200" indent="-469900" algn="l" rtl="0" fontAlgn="base">
        <a:spcBef>
          <a:spcPts val="4900"/>
        </a:spcBef>
        <a:spcAft>
          <a:spcPct val="0"/>
        </a:spcAft>
        <a:buSzPct val="171000"/>
        <a:buFont typeface="Gill Sans" charset="0"/>
        <a:buChar char="•"/>
        <a:defRPr sz="2800">
          <a:solidFill>
            <a:schemeClr val="tx1"/>
          </a:solidFill>
          <a:latin typeface="+mn-lt"/>
          <a:ea typeface="+mn-ea"/>
          <a:cs typeface="+mn-cs"/>
          <a:sym typeface="Gill Sans" charset="0"/>
        </a:defRPr>
      </a:lvl7pPr>
      <a:lvl8pPr marL="3200400" indent="-469900" algn="l" rtl="0" fontAlgn="base">
        <a:spcBef>
          <a:spcPts val="4900"/>
        </a:spcBef>
        <a:spcAft>
          <a:spcPct val="0"/>
        </a:spcAft>
        <a:buSzPct val="171000"/>
        <a:buFont typeface="Gill Sans" charset="0"/>
        <a:buChar char="•"/>
        <a:defRPr sz="2800">
          <a:solidFill>
            <a:schemeClr val="tx1"/>
          </a:solidFill>
          <a:latin typeface="+mn-lt"/>
          <a:ea typeface="+mn-ea"/>
          <a:cs typeface="+mn-cs"/>
          <a:sym typeface="Gill Sans" charset="0"/>
        </a:defRPr>
      </a:lvl8pPr>
      <a:lvl9pPr marL="3657600" indent="-469900" algn="l" rtl="0" fontAlgn="base">
        <a:spcBef>
          <a:spcPts val="4900"/>
        </a:spcBef>
        <a:spcAft>
          <a:spcPct val="0"/>
        </a:spcAft>
        <a:buSzPct val="171000"/>
        <a:buFont typeface="Gill Sans" charset="0"/>
        <a:buChar char="•"/>
        <a:defRPr sz="28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69" name="Rectangle 1"/>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
        <p:nvSpPr>
          <p:cNvPr id="7170" name="Rectangle 2"/>
          <p:cNvSpPr>
            <a:spLocks noGrp="1" noChangeArrowheads="1"/>
          </p:cNvSpPr>
          <p:nvPr>
            <p:ph type="body" idx="1"/>
          </p:nvPr>
        </p:nvSpPr>
        <p:spPr bwMode="auto">
          <a:xfrm>
            <a:off x="1270000" y="2768600"/>
            <a:ext cx="104648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Tree>
  </p:cSld>
  <p:clrMap bg1="dk2" tx1="lt1" bg2="dk1" tx2="lt2" accent1="accent1" accent2="accent2" accent3="accent3" accent4="accent4" accent5="accent5" accent6="accent6" hlink="hlink" folHlink="folHlink"/>
  <p:sldLayoutIdLst>
    <p:sldLayoutId id="2147483801" r:id="rId1"/>
    <p:sldLayoutId id="2147483802" r:id="rId2"/>
    <p:sldLayoutId id="2147483803" r:id="rId3"/>
    <p:sldLayoutId id="2147483804" r:id="rId4"/>
    <p:sldLayoutId id="2147483805" r:id="rId5"/>
    <p:sldLayoutId id="2147483806" r:id="rId6"/>
    <p:sldLayoutId id="2147483807" r:id="rId7"/>
    <p:sldLayoutId id="2147483808" r:id="rId8"/>
    <p:sldLayoutId id="2147483809" r:id="rId9"/>
    <p:sldLayoutId id="2147483810" r:id="rId10"/>
    <p:sldLayoutId id="2147483811" r:id="rId11"/>
  </p:sldLayoutIdLst>
  <p:transition xmlns:p14="http://schemas.microsoft.com/office/powerpoint/2010/main"/>
  <p:txStyles>
    <p:titleStyle>
      <a:lvl1pPr algn="ctr" rtl="0" fontAlgn="base">
        <a:spcBef>
          <a:spcPct val="0"/>
        </a:spcBef>
        <a:spcAft>
          <a:spcPct val="0"/>
        </a:spcAft>
        <a:defRPr sz="8200">
          <a:solidFill>
            <a:schemeClr val="tx1"/>
          </a:solidFill>
          <a:latin typeface="+mj-lt"/>
          <a:ea typeface="+mj-ea"/>
          <a:cs typeface="+mj-cs"/>
          <a:sym typeface="Gill Sans" charset="0"/>
        </a:defRPr>
      </a:lvl1pPr>
      <a:lvl2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9pPr>
    </p:titleStyle>
    <p:bodyStyle>
      <a:lvl1pPr marL="8382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1pPr>
      <a:lvl2pPr marL="12827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2pPr>
      <a:lvl3pPr marL="17272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3pPr>
      <a:lvl4pPr marL="21717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4pPr>
      <a:lvl5pPr marL="26162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5pPr>
      <a:lvl6pPr marL="30734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6pPr>
      <a:lvl7pPr marL="35306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7pPr>
      <a:lvl8pPr marL="39878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8pPr>
      <a:lvl9pPr marL="44450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681" name="Rectangle 1"/>
          <p:cNvSpPr>
            <a:spLocks noGrp="1" noChangeArrowheads="1"/>
          </p:cNvSpPr>
          <p:nvPr>
            <p:ph type="title"/>
          </p:nvPr>
        </p:nvSpPr>
        <p:spPr bwMode="auto">
          <a:xfrm>
            <a:off x="927100" y="254000"/>
            <a:ext cx="11150600" cy="2451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sym typeface="Gill Sans" charset="0"/>
              </a:rPr>
              <a:t>Click to edit Master title style</a:t>
            </a:r>
          </a:p>
        </p:txBody>
      </p:sp>
      <p:sp>
        <p:nvSpPr>
          <p:cNvPr id="71682" name="Rectangle 2"/>
          <p:cNvSpPr>
            <a:spLocks noGrp="1" noChangeArrowheads="1"/>
          </p:cNvSpPr>
          <p:nvPr>
            <p:ph type="body" idx="1"/>
          </p:nvPr>
        </p:nvSpPr>
        <p:spPr bwMode="auto">
          <a:xfrm>
            <a:off x="927100" y="2781300"/>
            <a:ext cx="11150600" cy="6083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t"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Tree>
  </p:cSld>
  <p:clrMap bg1="dk2" tx1="lt1" bg2="dk1" tx2="lt2" accent1="accent1" accent2="accent2" accent3="accent3" accent4="accent4" accent5="accent5" accent6="accent6" hlink="hlink" folHlink="folHlink"/>
  <p:sldLayoutIdLst>
    <p:sldLayoutId id="2147484494" r:id="rId1"/>
    <p:sldLayoutId id="2147484495" r:id="rId2"/>
    <p:sldLayoutId id="2147484496" r:id="rId3"/>
    <p:sldLayoutId id="2147484497" r:id="rId4"/>
    <p:sldLayoutId id="2147484498" r:id="rId5"/>
    <p:sldLayoutId id="2147484499" r:id="rId6"/>
    <p:sldLayoutId id="2147484500" r:id="rId7"/>
    <p:sldLayoutId id="2147484501" r:id="rId8"/>
    <p:sldLayoutId id="2147484502" r:id="rId9"/>
    <p:sldLayoutId id="2147484503" r:id="rId10"/>
    <p:sldLayoutId id="2147484504" r:id="rId11"/>
  </p:sldLayoutIdLst>
  <p:transition xmlns:p14="http://schemas.microsoft.com/office/powerpoint/2010/main"/>
  <p:txStyles>
    <p:titleStyle>
      <a:lvl1pPr algn="ctr" rtl="0" fontAlgn="base">
        <a:spcBef>
          <a:spcPct val="0"/>
        </a:spcBef>
        <a:spcAft>
          <a:spcPct val="0"/>
        </a:spcAft>
        <a:defRPr sz="8000">
          <a:solidFill>
            <a:schemeClr val="tx1"/>
          </a:solidFill>
          <a:latin typeface="+mj-lt"/>
          <a:ea typeface="+mj-ea"/>
          <a:cs typeface="+mj-cs"/>
          <a:sym typeface="Gill Sans" charset="0"/>
        </a:defRPr>
      </a:lvl1pPr>
      <a:lvl2pPr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9pPr>
    </p:titleStyle>
    <p:bodyStyle>
      <a:lvl1pPr marL="647700" indent="-469900" algn="l" rtl="0" fontAlgn="base">
        <a:spcBef>
          <a:spcPts val="3700"/>
        </a:spcBef>
        <a:spcAft>
          <a:spcPct val="0"/>
        </a:spcAft>
        <a:buSzPct val="171000"/>
        <a:buFont typeface="Gill Sans" charset="0"/>
        <a:buChar char="•"/>
        <a:defRPr sz="2800">
          <a:solidFill>
            <a:schemeClr val="tx1"/>
          </a:solidFill>
          <a:latin typeface="+mn-lt"/>
          <a:ea typeface="+mn-ea"/>
          <a:cs typeface="+mn-cs"/>
          <a:sym typeface="Gill Sans" charset="0"/>
        </a:defRPr>
      </a:lvl1pPr>
      <a:lvl2pPr marL="939800" indent="-469900" algn="l" rtl="0" fontAlgn="base">
        <a:spcBef>
          <a:spcPts val="3700"/>
        </a:spcBef>
        <a:spcAft>
          <a:spcPct val="0"/>
        </a:spcAft>
        <a:buSzPct val="171000"/>
        <a:buFont typeface="Gill Sans" charset="0"/>
        <a:buChar char="•"/>
        <a:defRPr sz="2800">
          <a:solidFill>
            <a:schemeClr val="tx1"/>
          </a:solidFill>
          <a:latin typeface="+mn-lt"/>
          <a:ea typeface="+mn-ea"/>
          <a:cs typeface="+mn-cs"/>
          <a:sym typeface="Gill Sans" charset="0"/>
        </a:defRPr>
      </a:lvl2pPr>
      <a:lvl3pPr marL="1231900" indent="-469900" algn="l" rtl="0" fontAlgn="base">
        <a:spcBef>
          <a:spcPts val="3700"/>
        </a:spcBef>
        <a:spcAft>
          <a:spcPct val="0"/>
        </a:spcAft>
        <a:buSzPct val="171000"/>
        <a:buFont typeface="Gill Sans" charset="0"/>
        <a:buChar char="•"/>
        <a:defRPr sz="2800">
          <a:solidFill>
            <a:schemeClr val="tx1"/>
          </a:solidFill>
          <a:latin typeface="+mn-lt"/>
          <a:ea typeface="+mn-ea"/>
          <a:cs typeface="+mn-cs"/>
          <a:sym typeface="Gill Sans" charset="0"/>
        </a:defRPr>
      </a:lvl3pPr>
      <a:lvl4pPr marL="1536700" indent="-469900" algn="l" rtl="0" fontAlgn="base">
        <a:spcBef>
          <a:spcPts val="3700"/>
        </a:spcBef>
        <a:spcAft>
          <a:spcPct val="0"/>
        </a:spcAft>
        <a:buSzPct val="171000"/>
        <a:buFont typeface="Gill Sans" charset="0"/>
        <a:buChar char="•"/>
        <a:defRPr sz="2800">
          <a:solidFill>
            <a:schemeClr val="tx1"/>
          </a:solidFill>
          <a:latin typeface="+mn-lt"/>
          <a:ea typeface="+mn-ea"/>
          <a:cs typeface="+mn-cs"/>
          <a:sym typeface="Gill Sans" charset="0"/>
        </a:defRPr>
      </a:lvl4pPr>
      <a:lvl5pPr marL="1828800" indent="-469900" algn="l" rtl="0" fontAlgn="base">
        <a:spcBef>
          <a:spcPts val="3700"/>
        </a:spcBef>
        <a:spcAft>
          <a:spcPct val="0"/>
        </a:spcAft>
        <a:buSzPct val="171000"/>
        <a:buFont typeface="Gill Sans" charset="0"/>
        <a:buChar char="•"/>
        <a:defRPr sz="2800">
          <a:solidFill>
            <a:schemeClr val="tx1"/>
          </a:solidFill>
          <a:latin typeface="+mn-lt"/>
          <a:ea typeface="+mn-ea"/>
          <a:cs typeface="+mn-cs"/>
          <a:sym typeface="Gill Sans" charset="0"/>
        </a:defRPr>
      </a:lvl5pPr>
      <a:lvl6pPr marL="2286000" indent="-469900" algn="l" rtl="0" fontAlgn="base">
        <a:spcBef>
          <a:spcPts val="3700"/>
        </a:spcBef>
        <a:spcAft>
          <a:spcPct val="0"/>
        </a:spcAft>
        <a:buSzPct val="171000"/>
        <a:buFont typeface="Gill Sans" charset="0"/>
        <a:buChar char="•"/>
        <a:defRPr sz="2800">
          <a:solidFill>
            <a:schemeClr val="tx1"/>
          </a:solidFill>
          <a:latin typeface="+mn-lt"/>
          <a:ea typeface="+mn-ea"/>
          <a:cs typeface="+mn-cs"/>
          <a:sym typeface="Gill Sans" charset="0"/>
        </a:defRPr>
      </a:lvl6pPr>
      <a:lvl7pPr marL="2743200" indent="-469900" algn="l" rtl="0" fontAlgn="base">
        <a:spcBef>
          <a:spcPts val="3700"/>
        </a:spcBef>
        <a:spcAft>
          <a:spcPct val="0"/>
        </a:spcAft>
        <a:buSzPct val="171000"/>
        <a:buFont typeface="Gill Sans" charset="0"/>
        <a:buChar char="•"/>
        <a:defRPr sz="2800">
          <a:solidFill>
            <a:schemeClr val="tx1"/>
          </a:solidFill>
          <a:latin typeface="+mn-lt"/>
          <a:ea typeface="+mn-ea"/>
          <a:cs typeface="+mn-cs"/>
          <a:sym typeface="Gill Sans" charset="0"/>
        </a:defRPr>
      </a:lvl7pPr>
      <a:lvl8pPr marL="3200400" indent="-469900" algn="l" rtl="0" fontAlgn="base">
        <a:spcBef>
          <a:spcPts val="3700"/>
        </a:spcBef>
        <a:spcAft>
          <a:spcPct val="0"/>
        </a:spcAft>
        <a:buSzPct val="171000"/>
        <a:buFont typeface="Gill Sans" charset="0"/>
        <a:buChar char="•"/>
        <a:defRPr sz="2800">
          <a:solidFill>
            <a:schemeClr val="tx1"/>
          </a:solidFill>
          <a:latin typeface="+mn-lt"/>
          <a:ea typeface="+mn-ea"/>
          <a:cs typeface="+mn-cs"/>
          <a:sym typeface="Gill Sans" charset="0"/>
        </a:defRPr>
      </a:lvl8pPr>
      <a:lvl9pPr marL="3657600" indent="-469900" algn="l" rtl="0" fontAlgn="base">
        <a:spcBef>
          <a:spcPts val="3700"/>
        </a:spcBef>
        <a:spcAft>
          <a:spcPct val="0"/>
        </a:spcAft>
        <a:buSzPct val="171000"/>
        <a:buFont typeface="Gill Sans" charset="0"/>
        <a:buChar char="•"/>
        <a:defRPr sz="28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2705" name="Rectangle 1"/>
          <p:cNvSpPr>
            <a:spLocks noGrp="1" noChangeArrowheads="1"/>
          </p:cNvSpPr>
          <p:nvPr>
            <p:ph type="title"/>
          </p:nvPr>
        </p:nvSpPr>
        <p:spPr bwMode="auto">
          <a:xfrm>
            <a:off x="927100" y="254000"/>
            <a:ext cx="11150600" cy="2451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sym typeface="Gill Sans" charset="0"/>
              </a:rPr>
              <a:t>Click to edit Master title style</a:t>
            </a:r>
          </a:p>
        </p:txBody>
      </p:sp>
      <p:sp>
        <p:nvSpPr>
          <p:cNvPr id="72706" name="Rectangle 2"/>
          <p:cNvSpPr>
            <a:spLocks noGrp="1" noChangeArrowheads="1"/>
          </p:cNvSpPr>
          <p:nvPr>
            <p:ph type="body" idx="1"/>
          </p:nvPr>
        </p:nvSpPr>
        <p:spPr bwMode="auto">
          <a:xfrm>
            <a:off x="7086600" y="2781300"/>
            <a:ext cx="4991100" cy="6083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Tree>
  </p:cSld>
  <p:clrMap bg1="dk2" tx1="lt1" bg2="dk1" tx2="lt2" accent1="accent1" accent2="accent2" accent3="accent3" accent4="accent4" accent5="accent5" accent6="accent6" hlink="hlink" folHlink="folHlink"/>
  <p:sldLayoutIdLst>
    <p:sldLayoutId id="2147484505" r:id="rId1"/>
    <p:sldLayoutId id="2147484506" r:id="rId2"/>
    <p:sldLayoutId id="2147484507" r:id="rId3"/>
    <p:sldLayoutId id="2147484508" r:id="rId4"/>
    <p:sldLayoutId id="2147484509" r:id="rId5"/>
    <p:sldLayoutId id="2147484510" r:id="rId6"/>
    <p:sldLayoutId id="2147484511" r:id="rId7"/>
    <p:sldLayoutId id="2147484512" r:id="rId8"/>
    <p:sldLayoutId id="2147484513" r:id="rId9"/>
    <p:sldLayoutId id="2147484514" r:id="rId10"/>
    <p:sldLayoutId id="2147484515" r:id="rId11"/>
  </p:sldLayoutIdLst>
  <p:transition xmlns:p14="http://schemas.microsoft.com/office/powerpoint/2010/main"/>
  <p:txStyles>
    <p:titleStyle>
      <a:lvl1pPr algn="ctr" rtl="0" fontAlgn="base">
        <a:spcBef>
          <a:spcPct val="0"/>
        </a:spcBef>
        <a:spcAft>
          <a:spcPct val="0"/>
        </a:spcAft>
        <a:defRPr sz="8000">
          <a:solidFill>
            <a:schemeClr val="tx1"/>
          </a:solidFill>
          <a:latin typeface="+mj-lt"/>
          <a:ea typeface="+mj-ea"/>
          <a:cs typeface="+mj-cs"/>
          <a:sym typeface="Gill Sans" charset="0"/>
        </a:defRPr>
      </a:lvl1pPr>
      <a:lvl2pPr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9pPr>
    </p:titleStyle>
    <p:bodyStyle>
      <a:lvl1pPr marL="647700" indent="-469900" algn="l" rtl="0" fontAlgn="base">
        <a:spcBef>
          <a:spcPts val="4900"/>
        </a:spcBef>
        <a:spcAft>
          <a:spcPct val="0"/>
        </a:spcAft>
        <a:buSzPct val="171000"/>
        <a:buFont typeface="Gill Sans" charset="0"/>
        <a:buChar char="•"/>
        <a:defRPr sz="2800">
          <a:solidFill>
            <a:schemeClr val="tx1"/>
          </a:solidFill>
          <a:latin typeface="+mn-lt"/>
          <a:ea typeface="+mn-ea"/>
          <a:cs typeface="+mn-cs"/>
          <a:sym typeface="Gill Sans" charset="0"/>
        </a:defRPr>
      </a:lvl1pPr>
      <a:lvl2pPr marL="939800" indent="-469900" algn="l" rtl="0" fontAlgn="base">
        <a:spcBef>
          <a:spcPts val="4900"/>
        </a:spcBef>
        <a:spcAft>
          <a:spcPct val="0"/>
        </a:spcAft>
        <a:buSzPct val="171000"/>
        <a:buFont typeface="Gill Sans" charset="0"/>
        <a:buChar char="•"/>
        <a:defRPr sz="2800">
          <a:solidFill>
            <a:schemeClr val="tx1"/>
          </a:solidFill>
          <a:latin typeface="+mn-lt"/>
          <a:ea typeface="+mn-ea"/>
          <a:cs typeface="+mn-cs"/>
          <a:sym typeface="Gill Sans" charset="0"/>
        </a:defRPr>
      </a:lvl2pPr>
      <a:lvl3pPr marL="1231900" indent="-469900" algn="l" rtl="0" fontAlgn="base">
        <a:spcBef>
          <a:spcPts val="4900"/>
        </a:spcBef>
        <a:spcAft>
          <a:spcPct val="0"/>
        </a:spcAft>
        <a:buSzPct val="171000"/>
        <a:buFont typeface="Gill Sans" charset="0"/>
        <a:buChar char="•"/>
        <a:defRPr sz="2800">
          <a:solidFill>
            <a:schemeClr val="tx1"/>
          </a:solidFill>
          <a:latin typeface="+mn-lt"/>
          <a:ea typeface="+mn-ea"/>
          <a:cs typeface="+mn-cs"/>
          <a:sym typeface="Gill Sans" charset="0"/>
        </a:defRPr>
      </a:lvl3pPr>
      <a:lvl4pPr marL="1536700" indent="-469900" algn="l" rtl="0" fontAlgn="base">
        <a:spcBef>
          <a:spcPts val="4900"/>
        </a:spcBef>
        <a:spcAft>
          <a:spcPct val="0"/>
        </a:spcAft>
        <a:buSzPct val="171000"/>
        <a:buFont typeface="Gill Sans" charset="0"/>
        <a:buChar char="•"/>
        <a:defRPr sz="2800">
          <a:solidFill>
            <a:schemeClr val="tx1"/>
          </a:solidFill>
          <a:latin typeface="+mn-lt"/>
          <a:ea typeface="+mn-ea"/>
          <a:cs typeface="+mn-cs"/>
          <a:sym typeface="Gill Sans" charset="0"/>
        </a:defRPr>
      </a:lvl4pPr>
      <a:lvl5pPr marL="1828800" indent="-469900" algn="l" rtl="0" fontAlgn="base">
        <a:spcBef>
          <a:spcPts val="4900"/>
        </a:spcBef>
        <a:spcAft>
          <a:spcPct val="0"/>
        </a:spcAft>
        <a:buSzPct val="171000"/>
        <a:buFont typeface="Gill Sans" charset="0"/>
        <a:buChar char="•"/>
        <a:defRPr sz="2800">
          <a:solidFill>
            <a:schemeClr val="tx1"/>
          </a:solidFill>
          <a:latin typeface="+mn-lt"/>
          <a:ea typeface="+mn-ea"/>
          <a:cs typeface="+mn-cs"/>
          <a:sym typeface="Gill Sans" charset="0"/>
        </a:defRPr>
      </a:lvl5pPr>
      <a:lvl6pPr marL="2286000" indent="-469900" algn="l" rtl="0" fontAlgn="base">
        <a:spcBef>
          <a:spcPts val="4900"/>
        </a:spcBef>
        <a:spcAft>
          <a:spcPct val="0"/>
        </a:spcAft>
        <a:buSzPct val="171000"/>
        <a:buFont typeface="Gill Sans" charset="0"/>
        <a:buChar char="•"/>
        <a:defRPr sz="2800">
          <a:solidFill>
            <a:schemeClr val="tx1"/>
          </a:solidFill>
          <a:latin typeface="+mn-lt"/>
          <a:ea typeface="+mn-ea"/>
          <a:cs typeface="+mn-cs"/>
          <a:sym typeface="Gill Sans" charset="0"/>
        </a:defRPr>
      </a:lvl6pPr>
      <a:lvl7pPr marL="2743200" indent="-469900" algn="l" rtl="0" fontAlgn="base">
        <a:spcBef>
          <a:spcPts val="4900"/>
        </a:spcBef>
        <a:spcAft>
          <a:spcPct val="0"/>
        </a:spcAft>
        <a:buSzPct val="171000"/>
        <a:buFont typeface="Gill Sans" charset="0"/>
        <a:buChar char="•"/>
        <a:defRPr sz="2800">
          <a:solidFill>
            <a:schemeClr val="tx1"/>
          </a:solidFill>
          <a:latin typeface="+mn-lt"/>
          <a:ea typeface="+mn-ea"/>
          <a:cs typeface="+mn-cs"/>
          <a:sym typeface="Gill Sans" charset="0"/>
        </a:defRPr>
      </a:lvl7pPr>
      <a:lvl8pPr marL="3200400" indent="-469900" algn="l" rtl="0" fontAlgn="base">
        <a:spcBef>
          <a:spcPts val="4900"/>
        </a:spcBef>
        <a:spcAft>
          <a:spcPct val="0"/>
        </a:spcAft>
        <a:buSzPct val="171000"/>
        <a:buFont typeface="Gill Sans" charset="0"/>
        <a:buChar char="•"/>
        <a:defRPr sz="2800">
          <a:solidFill>
            <a:schemeClr val="tx1"/>
          </a:solidFill>
          <a:latin typeface="+mn-lt"/>
          <a:ea typeface="+mn-ea"/>
          <a:cs typeface="+mn-cs"/>
          <a:sym typeface="Gill Sans" charset="0"/>
        </a:defRPr>
      </a:lvl8pPr>
      <a:lvl9pPr marL="3657600" indent="-469900" algn="l" rtl="0" fontAlgn="base">
        <a:spcBef>
          <a:spcPts val="4900"/>
        </a:spcBef>
        <a:spcAft>
          <a:spcPct val="0"/>
        </a:spcAft>
        <a:buSzPct val="171000"/>
        <a:buFont typeface="Gill Sans" charset="0"/>
        <a:buChar char="•"/>
        <a:defRPr sz="28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3729" name="Rectangle 1"/>
          <p:cNvSpPr>
            <a:spLocks noGrp="1" noChangeArrowheads="1"/>
          </p:cNvSpPr>
          <p:nvPr>
            <p:ph type="body" idx="1"/>
          </p:nvPr>
        </p:nvSpPr>
        <p:spPr bwMode="auto">
          <a:xfrm>
            <a:off x="927100" y="2781300"/>
            <a:ext cx="5448300" cy="6083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
        <p:nvSpPr>
          <p:cNvPr id="73730" name="Rectangle 2"/>
          <p:cNvSpPr>
            <a:spLocks noGrp="1" noChangeArrowheads="1"/>
          </p:cNvSpPr>
          <p:nvPr>
            <p:ph type="title"/>
          </p:nvPr>
        </p:nvSpPr>
        <p:spPr bwMode="auto">
          <a:xfrm>
            <a:off x="927100" y="254000"/>
            <a:ext cx="11150600" cy="2451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38100" tIns="38100" rIns="38100" bIns="38100" numCol="1" anchor="ctr" anchorCtr="0" compatLnSpc="1">
            <a:prstTxWarp prst="textNoShape">
              <a:avLst/>
            </a:prstTxWarp>
          </a:bodyPr>
          <a:lstStyle/>
          <a:p>
            <a:pPr lvl="0"/>
            <a:r>
              <a:rPr lang="en-US">
                <a:sym typeface="Gill Sans" charset="0"/>
              </a:rPr>
              <a:t>Click to edit Master title style</a:t>
            </a:r>
          </a:p>
        </p:txBody>
      </p:sp>
    </p:spTree>
  </p:cSld>
  <p:clrMap bg1="dk2" tx1="lt1" bg2="dk1" tx2="lt2" accent1="accent1" accent2="accent2" accent3="accent3" accent4="accent4" accent5="accent5" accent6="accent6" hlink="hlink" folHlink="folHlink"/>
  <p:sldLayoutIdLst>
    <p:sldLayoutId id="2147484516" r:id="rId1"/>
    <p:sldLayoutId id="2147484517" r:id="rId2"/>
    <p:sldLayoutId id="2147484518" r:id="rId3"/>
    <p:sldLayoutId id="2147484519" r:id="rId4"/>
    <p:sldLayoutId id="2147484520" r:id="rId5"/>
    <p:sldLayoutId id="2147484521" r:id="rId6"/>
    <p:sldLayoutId id="2147484522" r:id="rId7"/>
    <p:sldLayoutId id="2147484523" r:id="rId8"/>
    <p:sldLayoutId id="2147484524" r:id="rId9"/>
    <p:sldLayoutId id="2147484525" r:id="rId10"/>
    <p:sldLayoutId id="2147484526" r:id="rId11"/>
  </p:sldLayoutIdLst>
  <p:transition xmlns:p14="http://schemas.microsoft.com/office/powerpoint/2010/main"/>
  <p:txStyles>
    <p:titleStyle>
      <a:lvl1pPr algn="ctr" rtl="0" fontAlgn="base">
        <a:spcBef>
          <a:spcPct val="0"/>
        </a:spcBef>
        <a:spcAft>
          <a:spcPct val="0"/>
        </a:spcAft>
        <a:defRPr sz="8000">
          <a:solidFill>
            <a:schemeClr val="tx1"/>
          </a:solidFill>
          <a:latin typeface="+mj-lt"/>
          <a:ea typeface="+mj-ea"/>
          <a:cs typeface="+mj-cs"/>
          <a:sym typeface="Gill Sans" charset="0"/>
        </a:defRPr>
      </a:lvl1pPr>
      <a:lvl2pPr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000">
          <a:solidFill>
            <a:schemeClr val="tx1"/>
          </a:solidFill>
          <a:latin typeface="Gill Sans" charset="0"/>
          <a:ea typeface="ヒラギノ角ゴ ProN W3" charset="0"/>
          <a:cs typeface="ヒラギノ角ゴ ProN W3" charset="0"/>
          <a:sym typeface="Gill Sans" charset="0"/>
        </a:defRPr>
      </a:lvl9pPr>
    </p:titleStyle>
    <p:bodyStyle>
      <a:lvl1pPr marL="647700" indent="-469900" algn="l" rtl="0" fontAlgn="base">
        <a:spcBef>
          <a:spcPts val="4900"/>
        </a:spcBef>
        <a:spcAft>
          <a:spcPct val="0"/>
        </a:spcAft>
        <a:buSzPct val="171000"/>
        <a:buFont typeface="Gill Sans" charset="0"/>
        <a:buChar char="•"/>
        <a:defRPr sz="2800">
          <a:solidFill>
            <a:schemeClr val="tx1"/>
          </a:solidFill>
          <a:latin typeface="+mn-lt"/>
          <a:ea typeface="+mn-ea"/>
          <a:cs typeface="+mn-cs"/>
          <a:sym typeface="Gill Sans" charset="0"/>
        </a:defRPr>
      </a:lvl1pPr>
      <a:lvl2pPr marL="939800" indent="-469900" algn="l" rtl="0" fontAlgn="base">
        <a:spcBef>
          <a:spcPts val="4900"/>
        </a:spcBef>
        <a:spcAft>
          <a:spcPct val="0"/>
        </a:spcAft>
        <a:buSzPct val="171000"/>
        <a:buFont typeface="Gill Sans" charset="0"/>
        <a:buChar char="•"/>
        <a:defRPr sz="2800">
          <a:solidFill>
            <a:schemeClr val="tx1"/>
          </a:solidFill>
          <a:latin typeface="+mn-lt"/>
          <a:ea typeface="+mn-ea"/>
          <a:cs typeface="+mn-cs"/>
          <a:sym typeface="Gill Sans" charset="0"/>
        </a:defRPr>
      </a:lvl2pPr>
      <a:lvl3pPr marL="1231900" indent="-469900" algn="l" rtl="0" fontAlgn="base">
        <a:spcBef>
          <a:spcPts val="4900"/>
        </a:spcBef>
        <a:spcAft>
          <a:spcPct val="0"/>
        </a:spcAft>
        <a:buSzPct val="171000"/>
        <a:buFont typeface="Gill Sans" charset="0"/>
        <a:buChar char="•"/>
        <a:defRPr sz="2800">
          <a:solidFill>
            <a:schemeClr val="tx1"/>
          </a:solidFill>
          <a:latin typeface="+mn-lt"/>
          <a:ea typeface="+mn-ea"/>
          <a:cs typeface="+mn-cs"/>
          <a:sym typeface="Gill Sans" charset="0"/>
        </a:defRPr>
      </a:lvl3pPr>
      <a:lvl4pPr marL="1536700" indent="-469900" algn="l" rtl="0" fontAlgn="base">
        <a:spcBef>
          <a:spcPts val="4900"/>
        </a:spcBef>
        <a:spcAft>
          <a:spcPct val="0"/>
        </a:spcAft>
        <a:buSzPct val="171000"/>
        <a:buFont typeface="Gill Sans" charset="0"/>
        <a:buChar char="•"/>
        <a:defRPr sz="2800">
          <a:solidFill>
            <a:schemeClr val="tx1"/>
          </a:solidFill>
          <a:latin typeface="+mn-lt"/>
          <a:ea typeface="+mn-ea"/>
          <a:cs typeface="+mn-cs"/>
          <a:sym typeface="Gill Sans" charset="0"/>
        </a:defRPr>
      </a:lvl4pPr>
      <a:lvl5pPr marL="1828800" indent="-469900" algn="l" rtl="0" fontAlgn="base">
        <a:spcBef>
          <a:spcPts val="4900"/>
        </a:spcBef>
        <a:spcAft>
          <a:spcPct val="0"/>
        </a:spcAft>
        <a:buSzPct val="171000"/>
        <a:buFont typeface="Gill Sans" charset="0"/>
        <a:buChar char="•"/>
        <a:defRPr sz="2800">
          <a:solidFill>
            <a:schemeClr val="tx1"/>
          </a:solidFill>
          <a:latin typeface="+mn-lt"/>
          <a:ea typeface="+mn-ea"/>
          <a:cs typeface="+mn-cs"/>
          <a:sym typeface="Gill Sans" charset="0"/>
        </a:defRPr>
      </a:lvl5pPr>
      <a:lvl6pPr marL="2286000" indent="-469900" algn="l" rtl="0" fontAlgn="base">
        <a:spcBef>
          <a:spcPts val="4900"/>
        </a:spcBef>
        <a:spcAft>
          <a:spcPct val="0"/>
        </a:spcAft>
        <a:buSzPct val="171000"/>
        <a:buFont typeface="Gill Sans" charset="0"/>
        <a:buChar char="•"/>
        <a:defRPr sz="2800">
          <a:solidFill>
            <a:schemeClr val="tx1"/>
          </a:solidFill>
          <a:latin typeface="+mn-lt"/>
          <a:ea typeface="+mn-ea"/>
          <a:cs typeface="+mn-cs"/>
          <a:sym typeface="Gill Sans" charset="0"/>
        </a:defRPr>
      </a:lvl6pPr>
      <a:lvl7pPr marL="2743200" indent="-469900" algn="l" rtl="0" fontAlgn="base">
        <a:spcBef>
          <a:spcPts val="4900"/>
        </a:spcBef>
        <a:spcAft>
          <a:spcPct val="0"/>
        </a:spcAft>
        <a:buSzPct val="171000"/>
        <a:buFont typeface="Gill Sans" charset="0"/>
        <a:buChar char="•"/>
        <a:defRPr sz="2800">
          <a:solidFill>
            <a:schemeClr val="tx1"/>
          </a:solidFill>
          <a:latin typeface="+mn-lt"/>
          <a:ea typeface="+mn-ea"/>
          <a:cs typeface="+mn-cs"/>
          <a:sym typeface="Gill Sans" charset="0"/>
        </a:defRPr>
      </a:lvl7pPr>
      <a:lvl8pPr marL="3200400" indent="-469900" algn="l" rtl="0" fontAlgn="base">
        <a:spcBef>
          <a:spcPts val="4900"/>
        </a:spcBef>
        <a:spcAft>
          <a:spcPct val="0"/>
        </a:spcAft>
        <a:buSzPct val="171000"/>
        <a:buFont typeface="Gill Sans" charset="0"/>
        <a:buChar char="•"/>
        <a:defRPr sz="2800">
          <a:solidFill>
            <a:schemeClr val="tx1"/>
          </a:solidFill>
          <a:latin typeface="+mn-lt"/>
          <a:ea typeface="+mn-ea"/>
          <a:cs typeface="+mn-cs"/>
          <a:sym typeface="Gill Sans" charset="0"/>
        </a:defRPr>
      </a:lvl8pPr>
      <a:lvl9pPr marL="3657600" indent="-469900" algn="l" rtl="0" fontAlgn="base">
        <a:spcBef>
          <a:spcPts val="4900"/>
        </a:spcBef>
        <a:spcAft>
          <a:spcPct val="0"/>
        </a:spcAft>
        <a:buSzPct val="171000"/>
        <a:buFont typeface="Gill Sans" charset="0"/>
        <a:buChar char="•"/>
        <a:defRPr sz="28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4753" name="Rectangle 1"/>
          <p:cNvSpPr>
            <a:spLocks noGrp="1" noChangeArrowheads="1"/>
          </p:cNvSpPr>
          <p:nvPr>
            <p:ph type="title"/>
          </p:nvPr>
        </p:nvSpPr>
        <p:spPr bwMode="auto">
          <a:xfrm>
            <a:off x="1270000" y="7366000"/>
            <a:ext cx="10464800" cy="170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Book Antiqua" charset="0"/>
              </a:rPr>
              <a:t>Click to edit Master title style</a:t>
            </a:r>
          </a:p>
        </p:txBody>
      </p:sp>
      <p:pic>
        <p:nvPicPr>
          <p:cNvPr id="74754" name="Picture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782300" y="6680200"/>
            <a:ext cx="217170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4527" r:id="rId1"/>
    <p:sldLayoutId id="2147484528" r:id="rId2"/>
    <p:sldLayoutId id="2147484529" r:id="rId3"/>
    <p:sldLayoutId id="2147484530" r:id="rId4"/>
    <p:sldLayoutId id="2147484531" r:id="rId5"/>
    <p:sldLayoutId id="2147484532" r:id="rId6"/>
    <p:sldLayoutId id="2147484533" r:id="rId7"/>
    <p:sldLayoutId id="2147484534" r:id="rId8"/>
    <p:sldLayoutId id="2147484535" r:id="rId9"/>
    <p:sldLayoutId id="2147484536" r:id="rId10"/>
    <p:sldLayoutId id="2147484537" r:id="rId11"/>
  </p:sldLayoutIdLst>
  <p:transition xmlns:p14="http://schemas.microsoft.com/office/powerpoint/2010/main"/>
  <p:txStyles>
    <p:titleStyle>
      <a:lvl1pPr algn="ctr" rtl="0" fontAlgn="base">
        <a:spcBef>
          <a:spcPct val="0"/>
        </a:spcBef>
        <a:spcAft>
          <a:spcPct val="0"/>
        </a:spcAft>
        <a:defRPr sz="10200" b="1">
          <a:solidFill>
            <a:schemeClr val="tx1"/>
          </a:solidFill>
          <a:latin typeface="+mj-lt"/>
          <a:ea typeface="+mj-ea"/>
          <a:cs typeface="+mj-cs"/>
          <a:sym typeface="Book Antiqua" charset="0"/>
        </a:defRPr>
      </a:lvl1pPr>
      <a:lvl2pPr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2pPr>
      <a:lvl3pPr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3pPr>
      <a:lvl4pPr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4pPr>
      <a:lvl5pPr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5pPr>
      <a:lvl6pPr marL="457200"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6pPr>
      <a:lvl7pPr marL="914400"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7pPr>
      <a:lvl8pPr marL="1371600"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8pPr>
      <a:lvl9pPr marL="1828800"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9pPr>
    </p:titleStyle>
    <p:bodyStyle>
      <a:lvl1pPr algn="ctr" rtl="0" fontAlgn="base">
        <a:spcBef>
          <a:spcPct val="0"/>
        </a:spcBef>
        <a:spcAft>
          <a:spcPct val="0"/>
        </a:spcAft>
        <a:defRPr sz="3400">
          <a:solidFill>
            <a:schemeClr val="tx1"/>
          </a:solidFill>
          <a:latin typeface="+mn-lt"/>
          <a:ea typeface="+mn-ea"/>
          <a:cs typeface="+mn-cs"/>
          <a:sym typeface="Gill Sans" charset="0"/>
        </a:defRPr>
      </a:lvl1pPr>
      <a:lvl2pPr algn="ctr" rtl="0" fontAlgn="base">
        <a:spcBef>
          <a:spcPct val="0"/>
        </a:spcBef>
        <a:spcAft>
          <a:spcPct val="0"/>
        </a:spcAft>
        <a:defRPr sz="3400">
          <a:solidFill>
            <a:schemeClr val="tx1"/>
          </a:solidFill>
          <a:latin typeface="+mn-lt"/>
          <a:ea typeface="+mn-ea"/>
          <a:cs typeface="+mn-cs"/>
          <a:sym typeface="Gill Sans" charset="0"/>
        </a:defRPr>
      </a:lvl2pPr>
      <a:lvl3pPr algn="ctr" rtl="0" fontAlgn="base">
        <a:spcBef>
          <a:spcPct val="0"/>
        </a:spcBef>
        <a:spcAft>
          <a:spcPct val="0"/>
        </a:spcAft>
        <a:defRPr sz="3400">
          <a:solidFill>
            <a:schemeClr val="tx1"/>
          </a:solidFill>
          <a:latin typeface="+mn-lt"/>
          <a:ea typeface="+mn-ea"/>
          <a:cs typeface="+mn-cs"/>
          <a:sym typeface="Gill Sans" charset="0"/>
        </a:defRPr>
      </a:lvl3pPr>
      <a:lvl4pPr algn="ctr" rtl="0" fontAlgn="base">
        <a:spcBef>
          <a:spcPct val="0"/>
        </a:spcBef>
        <a:spcAft>
          <a:spcPct val="0"/>
        </a:spcAft>
        <a:defRPr sz="3400">
          <a:solidFill>
            <a:schemeClr val="tx1"/>
          </a:solidFill>
          <a:latin typeface="+mn-lt"/>
          <a:ea typeface="+mn-ea"/>
          <a:cs typeface="+mn-cs"/>
          <a:sym typeface="Gill Sans" charset="0"/>
        </a:defRPr>
      </a:lvl4pPr>
      <a:lvl5pPr algn="ctr" rtl="0" fontAlgn="base">
        <a:spcBef>
          <a:spcPct val="0"/>
        </a:spcBef>
        <a:spcAft>
          <a:spcPct val="0"/>
        </a:spcAft>
        <a:defRPr sz="3400">
          <a:solidFill>
            <a:schemeClr val="tx1"/>
          </a:solidFill>
          <a:latin typeface="+mn-lt"/>
          <a:ea typeface="+mn-ea"/>
          <a:cs typeface="+mn-cs"/>
          <a:sym typeface="Gill Sans" charset="0"/>
        </a:defRPr>
      </a:lvl5pPr>
      <a:lvl6pPr marL="457200" algn="ctr" rtl="0" fontAlgn="base">
        <a:spcBef>
          <a:spcPct val="0"/>
        </a:spcBef>
        <a:spcAft>
          <a:spcPct val="0"/>
        </a:spcAft>
        <a:defRPr sz="3400">
          <a:solidFill>
            <a:schemeClr val="tx1"/>
          </a:solidFill>
          <a:latin typeface="+mn-lt"/>
          <a:ea typeface="+mn-ea"/>
          <a:cs typeface="+mn-cs"/>
          <a:sym typeface="Gill Sans" charset="0"/>
        </a:defRPr>
      </a:lvl6pPr>
      <a:lvl7pPr marL="914400" algn="ctr" rtl="0" fontAlgn="base">
        <a:spcBef>
          <a:spcPct val="0"/>
        </a:spcBef>
        <a:spcAft>
          <a:spcPct val="0"/>
        </a:spcAft>
        <a:defRPr sz="3400">
          <a:solidFill>
            <a:schemeClr val="tx1"/>
          </a:solidFill>
          <a:latin typeface="+mn-lt"/>
          <a:ea typeface="+mn-ea"/>
          <a:cs typeface="+mn-cs"/>
          <a:sym typeface="Gill Sans" charset="0"/>
        </a:defRPr>
      </a:lvl7pPr>
      <a:lvl8pPr marL="1371600" algn="ctr" rtl="0" fontAlgn="base">
        <a:spcBef>
          <a:spcPct val="0"/>
        </a:spcBef>
        <a:spcAft>
          <a:spcPct val="0"/>
        </a:spcAft>
        <a:defRPr sz="3400">
          <a:solidFill>
            <a:schemeClr val="tx1"/>
          </a:solidFill>
          <a:latin typeface="+mn-lt"/>
          <a:ea typeface="+mn-ea"/>
          <a:cs typeface="+mn-cs"/>
          <a:sym typeface="Gill Sans" charset="0"/>
        </a:defRPr>
      </a:lvl8pPr>
      <a:lvl9pPr marL="1828800" algn="ctr" rtl="0" fontAlgn="base">
        <a:spcBef>
          <a:spcPct val="0"/>
        </a:spcBef>
        <a:spcAft>
          <a:spcPct val="0"/>
        </a:spcAft>
        <a:defRPr sz="34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5777" name="Rectangle 1"/>
          <p:cNvSpPr>
            <a:spLocks noGrp="1" noChangeArrowheads="1"/>
          </p:cNvSpPr>
          <p:nvPr>
            <p:ph type="body" idx="1"/>
          </p:nvPr>
        </p:nvSpPr>
        <p:spPr bwMode="auto">
          <a:xfrm>
            <a:off x="635000" y="4902200"/>
            <a:ext cx="5867400" cy="330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
        <p:nvSpPr>
          <p:cNvPr id="75778" name="Rectangle 2"/>
          <p:cNvSpPr>
            <a:spLocks noGrp="1" noChangeArrowheads="1"/>
          </p:cNvSpPr>
          <p:nvPr>
            <p:ph type="title"/>
          </p:nvPr>
        </p:nvSpPr>
        <p:spPr bwMode="auto">
          <a:xfrm>
            <a:off x="635000" y="1536700"/>
            <a:ext cx="5867400" cy="330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b" anchorCtr="0" compatLnSpc="1">
            <a:prstTxWarp prst="textNoShape">
              <a:avLst/>
            </a:prstTxWarp>
          </a:bodyPr>
          <a:lstStyle/>
          <a:p>
            <a:pPr lvl="0"/>
            <a:r>
              <a:rPr lang="en-US">
                <a:sym typeface="Book Antiqua" charset="0"/>
              </a:rPr>
              <a:t>Click to edit Master title style</a:t>
            </a:r>
          </a:p>
        </p:txBody>
      </p:sp>
      <p:pic>
        <p:nvPicPr>
          <p:cNvPr id="75779" name="Picture 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782300" y="6680200"/>
            <a:ext cx="217170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4538" r:id="rId1"/>
    <p:sldLayoutId id="2147484539" r:id="rId2"/>
    <p:sldLayoutId id="2147484540" r:id="rId3"/>
    <p:sldLayoutId id="2147484541" r:id="rId4"/>
    <p:sldLayoutId id="2147484542" r:id="rId5"/>
    <p:sldLayoutId id="2147484543" r:id="rId6"/>
    <p:sldLayoutId id="2147484544" r:id="rId7"/>
    <p:sldLayoutId id="2147484545" r:id="rId8"/>
    <p:sldLayoutId id="2147484546" r:id="rId9"/>
    <p:sldLayoutId id="2147484547" r:id="rId10"/>
    <p:sldLayoutId id="2147484548" r:id="rId11"/>
  </p:sldLayoutIdLst>
  <p:transition xmlns:p14="http://schemas.microsoft.com/office/powerpoint/2010/main"/>
  <p:txStyles>
    <p:titleStyle>
      <a:lvl1pPr algn="ctr" rtl="0" fontAlgn="base">
        <a:spcBef>
          <a:spcPct val="0"/>
        </a:spcBef>
        <a:spcAft>
          <a:spcPct val="0"/>
        </a:spcAft>
        <a:defRPr sz="10200" b="1">
          <a:solidFill>
            <a:schemeClr val="tx1"/>
          </a:solidFill>
          <a:latin typeface="+mj-lt"/>
          <a:ea typeface="+mj-ea"/>
          <a:cs typeface="+mj-cs"/>
          <a:sym typeface="Book Antiqua" charset="0"/>
        </a:defRPr>
      </a:lvl1pPr>
      <a:lvl2pPr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2pPr>
      <a:lvl3pPr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3pPr>
      <a:lvl4pPr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4pPr>
      <a:lvl5pPr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5pPr>
      <a:lvl6pPr marL="457200"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6pPr>
      <a:lvl7pPr marL="914400"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7pPr>
      <a:lvl8pPr marL="1371600"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8pPr>
      <a:lvl9pPr marL="1828800"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9pPr>
    </p:titleStyle>
    <p:bodyStyle>
      <a:lvl1pPr algn="ctr" rtl="0" fontAlgn="base">
        <a:spcBef>
          <a:spcPct val="0"/>
        </a:spcBef>
        <a:spcAft>
          <a:spcPct val="0"/>
        </a:spcAft>
        <a:defRPr sz="6800">
          <a:solidFill>
            <a:schemeClr val="tx1"/>
          </a:solidFill>
          <a:latin typeface="+mn-lt"/>
          <a:ea typeface="+mn-ea"/>
          <a:cs typeface="+mn-cs"/>
          <a:sym typeface="Gill Sans" charset="0"/>
        </a:defRPr>
      </a:lvl1pPr>
      <a:lvl2pPr algn="ctr" rtl="0" fontAlgn="base">
        <a:spcBef>
          <a:spcPct val="0"/>
        </a:spcBef>
        <a:spcAft>
          <a:spcPct val="0"/>
        </a:spcAft>
        <a:defRPr sz="6800">
          <a:solidFill>
            <a:schemeClr val="tx1"/>
          </a:solidFill>
          <a:latin typeface="+mn-lt"/>
          <a:ea typeface="+mn-ea"/>
          <a:cs typeface="+mn-cs"/>
          <a:sym typeface="Gill Sans" charset="0"/>
        </a:defRPr>
      </a:lvl2pPr>
      <a:lvl3pPr algn="ctr" rtl="0" fontAlgn="base">
        <a:spcBef>
          <a:spcPct val="0"/>
        </a:spcBef>
        <a:spcAft>
          <a:spcPct val="0"/>
        </a:spcAft>
        <a:defRPr sz="6800">
          <a:solidFill>
            <a:schemeClr val="tx1"/>
          </a:solidFill>
          <a:latin typeface="+mn-lt"/>
          <a:ea typeface="+mn-ea"/>
          <a:cs typeface="+mn-cs"/>
          <a:sym typeface="Gill Sans" charset="0"/>
        </a:defRPr>
      </a:lvl3pPr>
      <a:lvl4pPr algn="ctr" rtl="0" fontAlgn="base">
        <a:spcBef>
          <a:spcPct val="0"/>
        </a:spcBef>
        <a:spcAft>
          <a:spcPct val="0"/>
        </a:spcAft>
        <a:defRPr sz="6800">
          <a:solidFill>
            <a:schemeClr val="tx1"/>
          </a:solidFill>
          <a:latin typeface="+mn-lt"/>
          <a:ea typeface="+mn-ea"/>
          <a:cs typeface="+mn-cs"/>
          <a:sym typeface="Gill Sans" charset="0"/>
        </a:defRPr>
      </a:lvl4pPr>
      <a:lvl5pPr algn="ctr" rtl="0" fontAlgn="base">
        <a:spcBef>
          <a:spcPct val="0"/>
        </a:spcBef>
        <a:spcAft>
          <a:spcPct val="0"/>
        </a:spcAft>
        <a:defRPr sz="6800">
          <a:solidFill>
            <a:schemeClr val="tx1"/>
          </a:solidFill>
          <a:latin typeface="+mn-lt"/>
          <a:ea typeface="+mn-ea"/>
          <a:cs typeface="+mn-cs"/>
          <a:sym typeface="Gill Sans" charset="0"/>
        </a:defRPr>
      </a:lvl5pPr>
      <a:lvl6pPr marL="457200" algn="ctr" rtl="0" fontAlgn="base">
        <a:spcBef>
          <a:spcPct val="0"/>
        </a:spcBef>
        <a:spcAft>
          <a:spcPct val="0"/>
        </a:spcAft>
        <a:defRPr sz="6800">
          <a:solidFill>
            <a:schemeClr val="tx1"/>
          </a:solidFill>
          <a:latin typeface="+mn-lt"/>
          <a:ea typeface="+mn-ea"/>
          <a:cs typeface="+mn-cs"/>
          <a:sym typeface="Gill Sans" charset="0"/>
        </a:defRPr>
      </a:lvl6pPr>
      <a:lvl7pPr marL="914400" algn="ctr" rtl="0" fontAlgn="base">
        <a:spcBef>
          <a:spcPct val="0"/>
        </a:spcBef>
        <a:spcAft>
          <a:spcPct val="0"/>
        </a:spcAft>
        <a:defRPr sz="6800">
          <a:solidFill>
            <a:schemeClr val="tx1"/>
          </a:solidFill>
          <a:latin typeface="+mn-lt"/>
          <a:ea typeface="+mn-ea"/>
          <a:cs typeface="+mn-cs"/>
          <a:sym typeface="Gill Sans" charset="0"/>
        </a:defRPr>
      </a:lvl7pPr>
      <a:lvl8pPr marL="1371600" algn="ctr" rtl="0" fontAlgn="base">
        <a:spcBef>
          <a:spcPct val="0"/>
        </a:spcBef>
        <a:spcAft>
          <a:spcPct val="0"/>
        </a:spcAft>
        <a:defRPr sz="6800">
          <a:solidFill>
            <a:schemeClr val="tx1"/>
          </a:solidFill>
          <a:latin typeface="+mn-lt"/>
          <a:ea typeface="+mn-ea"/>
          <a:cs typeface="+mn-cs"/>
          <a:sym typeface="Gill Sans" charset="0"/>
        </a:defRPr>
      </a:lvl8pPr>
      <a:lvl9pPr marL="1828800" algn="ctr" rtl="0" fontAlgn="base">
        <a:spcBef>
          <a:spcPct val="0"/>
        </a:spcBef>
        <a:spcAft>
          <a:spcPct val="0"/>
        </a:spcAft>
        <a:defRPr sz="68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6801" name="Picture 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619500" y="3695700"/>
            <a:ext cx="5765800" cy="576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
        <p:nvSpPr>
          <p:cNvPr id="76802" name="Rectangle 2"/>
          <p:cNvSpPr>
            <a:spLocks noGrp="1" noChangeArrowheads="1"/>
          </p:cNvSpPr>
          <p:nvPr>
            <p:ph type="title"/>
          </p:nvPr>
        </p:nvSpPr>
        <p:spPr bwMode="auto">
          <a:xfrm>
            <a:off x="1270000" y="203200"/>
            <a:ext cx="10464800" cy="2679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b" anchorCtr="0" compatLnSpc="1">
            <a:prstTxWarp prst="textNoShape">
              <a:avLst/>
            </a:prstTxWarp>
          </a:bodyPr>
          <a:lstStyle/>
          <a:p>
            <a:pPr lvl="0"/>
            <a:r>
              <a:rPr lang="en-US">
                <a:sym typeface="Book Antiqua" charset="0"/>
              </a:rPr>
              <a:t>Click to edit Master title style</a:t>
            </a:r>
          </a:p>
        </p:txBody>
      </p:sp>
      <p:sp>
        <p:nvSpPr>
          <p:cNvPr id="76803" name="Rectangle 3"/>
          <p:cNvSpPr>
            <a:spLocks noGrp="1" noChangeArrowheads="1"/>
          </p:cNvSpPr>
          <p:nvPr>
            <p:ph type="body" idx="1"/>
          </p:nvPr>
        </p:nvSpPr>
        <p:spPr bwMode="auto">
          <a:xfrm>
            <a:off x="1270000" y="2921000"/>
            <a:ext cx="10464800" cy="1219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Tree>
  </p:cSld>
  <p:clrMap bg1="dk2" tx1="lt1" bg2="dk1" tx2="lt2" accent1="accent1" accent2="accent2" accent3="accent3" accent4="accent4" accent5="accent5" accent6="accent6" hlink="hlink" folHlink="folHlink"/>
  <p:sldLayoutIdLst>
    <p:sldLayoutId id="2147484549" r:id="rId1"/>
    <p:sldLayoutId id="2147484550" r:id="rId2"/>
    <p:sldLayoutId id="2147484551" r:id="rId3"/>
    <p:sldLayoutId id="2147484552" r:id="rId4"/>
    <p:sldLayoutId id="2147484553" r:id="rId5"/>
    <p:sldLayoutId id="2147484554" r:id="rId6"/>
    <p:sldLayoutId id="2147484555" r:id="rId7"/>
    <p:sldLayoutId id="2147484556" r:id="rId8"/>
    <p:sldLayoutId id="2147484557" r:id="rId9"/>
    <p:sldLayoutId id="2147484558" r:id="rId10"/>
    <p:sldLayoutId id="2147484559" r:id="rId11"/>
  </p:sldLayoutIdLst>
  <p:transition xmlns:p14="http://schemas.microsoft.com/office/powerpoint/2010/main"/>
  <p:txStyles>
    <p:titleStyle>
      <a:lvl1pPr algn="ctr" rtl="0" fontAlgn="base">
        <a:spcBef>
          <a:spcPct val="0"/>
        </a:spcBef>
        <a:spcAft>
          <a:spcPct val="0"/>
        </a:spcAft>
        <a:defRPr sz="10200" b="1">
          <a:solidFill>
            <a:schemeClr val="tx1"/>
          </a:solidFill>
          <a:latin typeface="+mj-lt"/>
          <a:ea typeface="+mj-ea"/>
          <a:cs typeface="+mj-cs"/>
          <a:sym typeface="Book Antiqua" charset="0"/>
        </a:defRPr>
      </a:lvl1pPr>
      <a:lvl2pPr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2pPr>
      <a:lvl3pPr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3pPr>
      <a:lvl4pPr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4pPr>
      <a:lvl5pPr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5pPr>
      <a:lvl6pPr marL="457200"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6pPr>
      <a:lvl7pPr marL="914400"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7pPr>
      <a:lvl8pPr marL="1371600"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8pPr>
      <a:lvl9pPr marL="1828800"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9pPr>
    </p:titleStyle>
    <p:bodyStyle>
      <a:lvl1pPr algn="ctr" rtl="0" fontAlgn="base">
        <a:spcBef>
          <a:spcPct val="0"/>
        </a:spcBef>
        <a:spcAft>
          <a:spcPct val="0"/>
        </a:spcAft>
        <a:defRPr sz="6800">
          <a:solidFill>
            <a:schemeClr val="tx1"/>
          </a:solidFill>
          <a:latin typeface="+mn-lt"/>
          <a:ea typeface="+mn-ea"/>
          <a:cs typeface="+mn-cs"/>
          <a:sym typeface="Gill Sans" charset="0"/>
        </a:defRPr>
      </a:lvl1pPr>
      <a:lvl2pPr algn="ctr" rtl="0" fontAlgn="base">
        <a:spcBef>
          <a:spcPct val="0"/>
        </a:spcBef>
        <a:spcAft>
          <a:spcPct val="0"/>
        </a:spcAft>
        <a:defRPr sz="3400">
          <a:solidFill>
            <a:schemeClr val="tx1"/>
          </a:solidFill>
          <a:latin typeface="+mn-lt"/>
          <a:ea typeface="+mn-ea"/>
          <a:cs typeface="+mn-cs"/>
          <a:sym typeface="Gill Sans" charset="0"/>
        </a:defRPr>
      </a:lvl2pPr>
      <a:lvl3pPr algn="ctr" rtl="0" fontAlgn="base">
        <a:spcBef>
          <a:spcPct val="0"/>
        </a:spcBef>
        <a:spcAft>
          <a:spcPct val="0"/>
        </a:spcAft>
        <a:defRPr sz="3400">
          <a:solidFill>
            <a:schemeClr val="tx1"/>
          </a:solidFill>
          <a:latin typeface="+mn-lt"/>
          <a:ea typeface="+mn-ea"/>
          <a:cs typeface="+mn-cs"/>
          <a:sym typeface="Gill Sans" charset="0"/>
        </a:defRPr>
      </a:lvl3pPr>
      <a:lvl4pPr algn="ctr" rtl="0" fontAlgn="base">
        <a:spcBef>
          <a:spcPct val="0"/>
        </a:spcBef>
        <a:spcAft>
          <a:spcPct val="0"/>
        </a:spcAft>
        <a:defRPr sz="3400">
          <a:solidFill>
            <a:schemeClr val="tx1"/>
          </a:solidFill>
          <a:latin typeface="+mn-lt"/>
          <a:ea typeface="+mn-ea"/>
          <a:cs typeface="+mn-cs"/>
          <a:sym typeface="Gill Sans" charset="0"/>
        </a:defRPr>
      </a:lvl4pPr>
      <a:lvl5pPr algn="ctr" rtl="0" fontAlgn="base">
        <a:spcBef>
          <a:spcPct val="0"/>
        </a:spcBef>
        <a:spcAft>
          <a:spcPct val="0"/>
        </a:spcAft>
        <a:defRPr sz="3400">
          <a:solidFill>
            <a:schemeClr val="tx1"/>
          </a:solidFill>
          <a:latin typeface="+mn-lt"/>
          <a:ea typeface="+mn-ea"/>
          <a:cs typeface="+mn-cs"/>
          <a:sym typeface="Gill Sans" charset="0"/>
        </a:defRPr>
      </a:lvl5pPr>
      <a:lvl6pPr marL="457200" algn="ctr" rtl="0" fontAlgn="base">
        <a:spcBef>
          <a:spcPct val="0"/>
        </a:spcBef>
        <a:spcAft>
          <a:spcPct val="0"/>
        </a:spcAft>
        <a:defRPr sz="3400">
          <a:solidFill>
            <a:schemeClr val="tx1"/>
          </a:solidFill>
          <a:latin typeface="+mn-lt"/>
          <a:ea typeface="+mn-ea"/>
          <a:cs typeface="+mn-cs"/>
          <a:sym typeface="Gill Sans" charset="0"/>
        </a:defRPr>
      </a:lvl6pPr>
      <a:lvl7pPr marL="914400" algn="ctr" rtl="0" fontAlgn="base">
        <a:spcBef>
          <a:spcPct val="0"/>
        </a:spcBef>
        <a:spcAft>
          <a:spcPct val="0"/>
        </a:spcAft>
        <a:defRPr sz="3400">
          <a:solidFill>
            <a:schemeClr val="tx1"/>
          </a:solidFill>
          <a:latin typeface="+mn-lt"/>
          <a:ea typeface="+mn-ea"/>
          <a:cs typeface="+mn-cs"/>
          <a:sym typeface="Gill Sans" charset="0"/>
        </a:defRPr>
      </a:lvl7pPr>
      <a:lvl8pPr marL="1371600" algn="ctr" rtl="0" fontAlgn="base">
        <a:spcBef>
          <a:spcPct val="0"/>
        </a:spcBef>
        <a:spcAft>
          <a:spcPct val="0"/>
        </a:spcAft>
        <a:defRPr sz="3400">
          <a:solidFill>
            <a:schemeClr val="tx1"/>
          </a:solidFill>
          <a:latin typeface="+mn-lt"/>
          <a:ea typeface="+mn-ea"/>
          <a:cs typeface="+mn-cs"/>
          <a:sym typeface="Gill Sans" charset="0"/>
        </a:defRPr>
      </a:lvl8pPr>
      <a:lvl9pPr marL="1828800" algn="ctr" rtl="0" fontAlgn="base">
        <a:spcBef>
          <a:spcPct val="0"/>
        </a:spcBef>
        <a:spcAft>
          <a:spcPct val="0"/>
        </a:spcAft>
        <a:defRPr sz="34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7825" name="Rectangle 1"/>
          <p:cNvSpPr>
            <a:spLocks noGrp="1" noChangeArrowheads="1"/>
          </p:cNvSpPr>
          <p:nvPr>
            <p:ph type="title"/>
          </p:nvPr>
        </p:nvSpPr>
        <p:spPr bwMode="auto">
          <a:xfrm>
            <a:off x="1270000" y="2971800"/>
            <a:ext cx="10464800" cy="3810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Tree>
  </p:cSld>
  <p:clrMap bg1="dk2" tx1="lt1" bg2="dk1" tx2="lt2" accent1="accent1" accent2="accent2" accent3="accent3" accent4="accent4" accent5="accent5" accent6="accent6" hlink="hlink" folHlink="folHlink"/>
  <p:sldLayoutIdLst>
    <p:sldLayoutId id="2147484560" r:id="rId1"/>
    <p:sldLayoutId id="2147484561" r:id="rId2"/>
    <p:sldLayoutId id="2147484562" r:id="rId3"/>
    <p:sldLayoutId id="2147484563" r:id="rId4"/>
    <p:sldLayoutId id="2147484564" r:id="rId5"/>
    <p:sldLayoutId id="2147484565" r:id="rId6"/>
    <p:sldLayoutId id="2147484566" r:id="rId7"/>
    <p:sldLayoutId id="2147484567" r:id="rId8"/>
    <p:sldLayoutId id="2147484568" r:id="rId9"/>
    <p:sldLayoutId id="2147484569" r:id="rId10"/>
    <p:sldLayoutId id="2147484570" r:id="rId11"/>
  </p:sldLayoutIdLst>
  <p:transition xmlns:p14="http://schemas.microsoft.com/office/powerpoint/2010/main"/>
  <p:txStyles>
    <p:titleStyle>
      <a:lvl1pPr algn="ctr" rtl="0" fontAlgn="base">
        <a:spcBef>
          <a:spcPct val="0"/>
        </a:spcBef>
        <a:spcAft>
          <a:spcPct val="0"/>
        </a:spcAft>
        <a:defRPr sz="8400">
          <a:solidFill>
            <a:schemeClr val="tx1"/>
          </a:solidFill>
          <a:latin typeface="+mj-lt"/>
          <a:ea typeface="+mj-ea"/>
          <a:cs typeface="+mj-cs"/>
          <a:sym typeface="Gill Sans" charset="0"/>
        </a:defRPr>
      </a:lvl1pPr>
      <a:lvl2pPr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algn="ctr" rtl="0" fontAlgn="base">
        <a:spcBef>
          <a:spcPct val="0"/>
        </a:spcBef>
        <a:spcAft>
          <a:spcPct val="0"/>
        </a:spcAft>
        <a:defRPr sz="3600">
          <a:solidFill>
            <a:schemeClr val="tx1"/>
          </a:solidFill>
          <a:latin typeface="+mn-lt"/>
          <a:ea typeface="+mn-ea"/>
          <a:cs typeface="+mn-cs"/>
          <a:sym typeface="Gill Sans" charset="0"/>
        </a:defRPr>
      </a:lvl1pPr>
      <a:lvl2pPr algn="ctr" rtl="0" fontAlgn="base">
        <a:spcBef>
          <a:spcPct val="0"/>
        </a:spcBef>
        <a:spcAft>
          <a:spcPct val="0"/>
        </a:spcAft>
        <a:defRPr sz="3600">
          <a:solidFill>
            <a:schemeClr val="tx1"/>
          </a:solidFill>
          <a:latin typeface="+mn-lt"/>
          <a:ea typeface="+mn-ea"/>
          <a:cs typeface="+mn-cs"/>
          <a:sym typeface="Gill Sans" charset="0"/>
        </a:defRPr>
      </a:lvl2pPr>
      <a:lvl3pPr algn="ctr" rtl="0" fontAlgn="base">
        <a:spcBef>
          <a:spcPct val="0"/>
        </a:spcBef>
        <a:spcAft>
          <a:spcPct val="0"/>
        </a:spcAft>
        <a:defRPr sz="3600">
          <a:solidFill>
            <a:schemeClr val="tx1"/>
          </a:solidFill>
          <a:latin typeface="+mn-lt"/>
          <a:ea typeface="+mn-ea"/>
          <a:cs typeface="+mn-cs"/>
          <a:sym typeface="Gill Sans" charset="0"/>
        </a:defRPr>
      </a:lvl3pPr>
      <a:lvl4pPr algn="ctr" rtl="0" fontAlgn="base">
        <a:spcBef>
          <a:spcPct val="0"/>
        </a:spcBef>
        <a:spcAft>
          <a:spcPct val="0"/>
        </a:spcAft>
        <a:defRPr sz="3600">
          <a:solidFill>
            <a:schemeClr val="tx1"/>
          </a:solidFill>
          <a:latin typeface="+mn-lt"/>
          <a:ea typeface="+mn-ea"/>
          <a:cs typeface="+mn-cs"/>
          <a:sym typeface="Gill Sans" charset="0"/>
        </a:defRPr>
      </a:lvl4pPr>
      <a:lvl5pPr algn="ctr" rtl="0" fontAlgn="base">
        <a:spcBef>
          <a:spcPct val="0"/>
        </a:spcBef>
        <a:spcAft>
          <a:spcPct val="0"/>
        </a:spcAft>
        <a:defRPr sz="3600">
          <a:solidFill>
            <a:schemeClr val="tx1"/>
          </a:solidFill>
          <a:latin typeface="+mn-lt"/>
          <a:ea typeface="+mn-ea"/>
          <a:cs typeface="+mn-cs"/>
          <a:sym typeface="Gill Sans" charset="0"/>
        </a:defRPr>
      </a:lvl5pPr>
      <a:lvl6pPr marL="457200" algn="ctr" rtl="0" fontAlgn="base">
        <a:spcBef>
          <a:spcPct val="0"/>
        </a:spcBef>
        <a:spcAft>
          <a:spcPct val="0"/>
        </a:spcAft>
        <a:defRPr sz="3600">
          <a:solidFill>
            <a:schemeClr val="tx1"/>
          </a:solidFill>
          <a:latin typeface="+mn-lt"/>
          <a:ea typeface="+mn-ea"/>
          <a:cs typeface="+mn-cs"/>
          <a:sym typeface="Gill Sans" charset="0"/>
        </a:defRPr>
      </a:lvl6pPr>
      <a:lvl7pPr marL="914400" algn="ctr" rtl="0" fontAlgn="base">
        <a:spcBef>
          <a:spcPct val="0"/>
        </a:spcBef>
        <a:spcAft>
          <a:spcPct val="0"/>
        </a:spcAft>
        <a:defRPr sz="3600">
          <a:solidFill>
            <a:schemeClr val="tx1"/>
          </a:solidFill>
          <a:latin typeface="+mn-lt"/>
          <a:ea typeface="+mn-ea"/>
          <a:cs typeface="+mn-cs"/>
          <a:sym typeface="Gill Sans" charset="0"/>
        </a:defRPr>
      </a:lvl7pPr>
      <a:lvl8pPr marL="1371600" algn="ctr" rtl="0" fontAlgn="base">
        <a:spcBef>
          <a:spcPct val="0"/>
        </a:spcBef>
        <a:spcAft>
          <a:spcPct val="0"/>
        </a:spcAft>
        <a:defRPr sz="3600">
          <a:solidFill>
            <a:schemeClr val="tx1"/>
          </a:solidFill>
          <a:latin typeface="+mn-lt"/>
          <a:ea typeface="+mn-ea"/>
          <a:cs typeface="+mn-cs"/>
          <a:sym typeface="Gill Sans" charset="0"/>
        </a:defRPr>
      </a:lvl8pPr>
      <a:lvl9pPr marL="1828800" algn="ctr" rtl="0" fontAlgn="base">
        <a:spcBef>
          <a:spcPct val="0"/>
        </a:spcBef>
        <a:spcAft>
          <a:spcPct val="0"/>
        </a:spcAft>
        <a:defRPr sz="36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8849" name="Rectangle 1"/>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Book Antiqua" charset="0"/>
              </a:rPr>
              <a:t>Click to edit Master title style</a:t>
            </a:r>
          </a:p>
        </p:txBody>
      </p:sp>
      <p:sp>
        <p:nvSpPr>
          <p:cNvPr id="78850" name="Rectangle 2"/>
          <p:cNvSpPr>
            <a:spLocks noGrp="1" noChangeArrowheads="1"/>
          </p:cNvSpPr>
          <p:nvPr>
            <p:ph type="body" idx="1"/>
          </p:nvPr>
        </p:nvSpPr>
        <p:spPr bwMode="auto">
          <a:xfrm>
            <a:off x="1270000" y="2768600"/>
            <a:ext cx="104648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pic>
        <p:nvPicPr>
          <p:cNvPr id="78851" name="Picture 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782300" y="6680200"/>
            <a:ext cx="217170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4571" r:id="rId1"/>
    <p:sldLayoutId id="2147484572" r:id="rId2"/>
    <p:sldLayoutId id="2147484573" r:id="rId3"/>
    <p:sldLayoutId id="2147484574" r:id="rId4"/>
    <p:sldLayoutId id="2147484575" r:id="rId5"/>
    <p:sldLayoutId id="2147484576" r:id="rId6"/>
    <p:sldLayoutId id="2147484577" r:id="rId7"/>
    <p:sldLayoutId id="2147484578" r:id="rId8"/>
    <p:sldLayoutId id="2147484579" r:id="rId9"/>
    <p:sldLayoutId id="2147484580" r:id="rId10"/>
    <p:sldLayoutId id="2147484581" r:id="rId11"/>
  </p:sldLayoutIdLst>
  <p:transition xmlns:p14="http://schemas.microsoft.com/office/powerpoint/2010/main"/>
  <p:txStyles>
    <p:titleStyle>
      <a:lvl1pPr algn="ctr" rtl="0" fontAlgn="base">
        <a:spcBef>
          <a:spcPct val="0"/>
        </a:spcBef>
        <a:spcAft>
          <a:spcPct val="0"/>
        </a:spcAft>
        <a:defRPr sz="10200" b="1">
          <a:solidFill>
            <a:schemeClr val="tx1"/>
          </a:solidFill>
          <a:latin typeface="+mj-lt"/>
          <a:ea typeface="+mj-ea"/>
          <a:cs typeface="+mj-cs"/>
          <a:sym typeface="Book Antiqua" charset="0"/>
        </a:defRPr>
      </a:lvl1pPr>
      <a:lvl2pPr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2pPr>
      <a:lvl3pPr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3pPr>
      <a:lvl4pPr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4pPr>
      <a:lvl5pPr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5pPr>
      <a:lvl6pPr marL="457200"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6pPr>
      <a:lvl7pPr marL="914400"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7pPr>
      <a:lvl8pPr marL="1371600"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8pPr>
      <a:lvl9pPr marL="1828800"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9pPr>
    </p:titleStyle>
    <p:bodyStyle>
      <a:lvl1pPr marL="838200" indent="-571500" algn="l" rtl="0" fontAlgn="base">
        <a:spcBef>
          <a:spcPts val="2500"/>
        </a:spcBef>
        <a:spcAft>
          <a:spcPct val="0"/>
        </a:spcAft>
        <a:buClr>
          <a:srgbClr val="FFFFFF"/>
        </a:buClr>
        <a:buSzPct val="171000"/>
        <a:buFont typeface="Gill Sans" charset="0"/>
        <a:buChar char="•"/>
        <a:defRPr sz="4000">
          <a:solidFill>
            <a:schemeClr val="tx1"/>
          </a:solidFill>
          <a:latin typeface="+mn-lt"/>
          <a:ea typeface="+mn-ea"/>
          <a:cs typeface="+mn-cs"/>
          <a:sym typeface="Gill Sans" charset="0"/>
        </a:defRPr>
      </a:lvl1pPr>
      <a:lvl2pPr marL="1282700" indent="-571500" algn="l" rtl="0" fontAlgn="base">
        <a:spcBef>
          <a:spcPts val="2500"/>
        </a:spcBef>
        <a:spcAft>
          <a:spcPct val="0"/>
        </a:spcAft>
        <a:buClr>
          <a:srgbClr val="FFFFFF"/>
        </a:buClr>
        <a:buSzPct val="171000"/>
        <a:buFont typeface="Gill Sans" charset="0"/>
        <a:buChar char="•"/>
        <a:defRPr sz="4000">
          <a:solidFill>
            <a:schemeClr val="tx1"/>
          </a:solidFill>
          <a:latin typeface="+mn-lt"/>
          <a:ea typeface="+mn-ea"/>
          <a:cs typeface="+mn-cs"/>
          <a:sym typeface="Gill Sans" charset="0"/>
        </a:defRPr>
      </a:lvl2pPr>
      <a:lvl3pPr marL="1727200" indent="-571500" algn="l" rtl="0" fontAlgn="base">
        <a:spcBef>
          <a:spcPts val="2500"/>
        </a:spcBef>
        <a:spcAft>
          <a:spcPct val="0"/>
        </a:spcAft>
        <a:buClr>
          <a:srgbClr val="FFFFFF"/>
        </a:buClr>
        <a:buSzPct val="171000"/>
        <a:buFont typeface="Gill Sans" charset="0"/>
        <a:buChar char="•"/>
        <a:defRPr sz="4000">
          <a:solidFill>
            <a:schemeClr val="tx1"/>
          </a:solidFill>
          <a:latin typeface="+mn-lt"/>
          <a:ea typeface="+mn-ea"/>
          <a:cs typeface="+mn-cs"/>
          <a:sym typeface="Gill Sans" charset="0"/>
        </a:defRPr>
      </a:lvl3pPr>
      <a:lvl4pPr marL="2171700" indent="-571500" algn="l" rtl="0" fontAlgn="base">
        <a:spcBef>
          <a:spcPts val="2500"/>
        </a:spcBef>
        <a:spcAft>
          <a:spcPct val="0"/>
        </a:spcAft>
        <a:buClr>
          <a:srgbClr val="FFFFFF"/>
        </a:buClr>
        <a:buSzPct val="171000"/>
        <a:buFont typeface="Gill Sans" charset="0"/>
        <a:buChar char="•"/>
        <a:defRPr sz="4000">
          <a:solidFill>
            <a:schemeClr val="tx1"/>
          </a:solidFill>
          <a:latin typeface="+mn-lt"/>
          <a:ea typeface="+mn-ea"/>
          <a:cs typeface="+mn-cs"/>
          <a:sym typeface="Gill Sans" charset="0"/>
        </a:defRPr>
      </a:lvl4pPr>
      <a:lvl5pPr marL="2616200" indent="-571500" algn="l" rtl="0" fontAlgn="base">
        <a:spcBef>
          <a:spcPts val="2500"/>
        </a:spcBef>
        <a:spcAft>
          <a:spcPct val="0"/>
        </a:spcAft>
        <a:buClr>
          <a:srgbClr val="FFFFFF"/>
        </a:buClr>
        <a:buSzPct val="171000"/>
        <a:buFont typeface="Gill Sans" charset="0"/>
        <a:buChar char="•"/>
        <a:defRPr sz="4000">
          <a:solidFill>
            <a:schemeClr val="tx1"/>
          </a:solidFill>
          <a:latin typeface="+mn-lt"/>
          <a:ea typeface="+mn-ea"/>
          <a:cs typeface="+mn-cs"/>
          <a:sym typeface="Gill Sans" charset="0"/>
        </a:defRPr>
      </a:lvl5pPr>
      <a:lvl6pPr marL="3073400" indent="-571500" algn="l" rtl="0" fontAlgn="base">
        <a:spcBef>
          <a:spcPts val="2500"/>
        </a:spcBef>
        <a:spcAft>
          <a:spcPct val="0"/>
        </a:spcAft>
        <a:buClr>
          <a:srgbClr val="FFFFFF"/>
        </a:buClr>
        <a:buSzPct val="171000"/>
        <a:buFont typeface="Gill Sans" charset="0"/>
        <a:buChar char="•"/>
        <a:defRPr sz="4000">
          <a:solidFill>
            <a:schemeClr val="tx1"/>
          </a:solidFill>
          <a:latin typeface="+mn-lt"/>
          <a:ea typeface="+mn-ea"/>
          <a:cs typeface="+mn-cs"/>
          <a:sym typeface="Gill Sans" charset="0"/>
        </a:defRPr>
      </a:lvl6pPr>
      <a:lvl7pPr marL="3530600" indent="-571500" algn="l" rtl="0" fontAlgn="base">
        <a:spcBef>
          <a:spcPts val="2500"/>
        </a:spcBef>
        <a:spcAft>
          <a:spcPct val="0"/>
        </a:spcAft>
        <a:buClr>
          <a:srgbClr val="FFFFFF"/>
        </a:buClr>
        <a:buSzPct val="171000"/>
        <a:buFont typeface="Gill Sans" charset="0"/>
        <a:buChar char="•"/>
        <a:defRPr sz="4000">
          <a:solidFill>
            <a:schemeClr val="tx1"/>
          </a:solidFill>
          <a:latin typeface="+mn-lt"/>
          <a:ea typeface="+mn-ea"/>
          <a:cs typeface="+mn-cs"/>
          <a:sym typeface="Gill Sans" charset="0"/>
        </a:defRPr>
      </a:lvl7pPr>
      <a:lvl8pPr marL="3987800" indent="-571500" algn="l" rtl="0" fontAlgn="base">
        <a:spcBef>
          <a:spcPts val="2500"/>
        </a:spcBef>
        <a:spcAft>
          <a:spcPct val="0"/>
        </a:spcAft>
        <a:buClr>
          <a:srgbClr val="FFFFFF"/>
        </a:buClr>
        <a:buSzPct val="171000"/>
        <a:buFont typeface="Gill Sans" charset="0"/>
        <a:buChar char="•"/>
        <a:defRPr sz="4000">
          <a:solidFill>
            <a:schemeClr val="tx1"/>
          </a:solidFill>
          <a:latin typeface="+mn-lt"/>
          <a:ea typeface="+mn-ea"/>
          <a:cs typeface="+mn-cs"/>
          <a:sym typeface="Gill Sans" charset="0"/>
        </a:defRPr>
      </a:lvl8pPr>
      <a:lvl9pPr marL="4445000" indent="-571500" algn="l" rtl="0" fontAlgn="base">
        <a:spcBef>
          <a:spcPts val="2500"/>
        </a:spcBef>
        <a:spcAft>
          <a:spcPct val="0"/>
        </a:spcAft>
        <a:buClr>
          <a:srgbClr val="FFFFFF"/>
        </a:buClr>
        <a:buSzPct val="171000"/>
        <a:buFont typeface="Gill Sans" charset="0"/>
        <a:buChar char="•"/>
        <a:defRPr sz="40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3" name="Rectangle 1"/>
          <p:cNvSpPr>
            <a:spLocks noGrp="1" noChangeArrowheads="1"/>
          </p:cNvSpPr>
          <p:nvPr>
            <p:ph type="title"/>
          </p:nvPr>
        </p:nvSpPr>
        <p:spPr bwMode="auto">
          <a:xfrm>
            <a:off x="1270000" y="7366000"/>
            <a:ext cx="10464800" cy="170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Tree>
  </p:cSld>
  <p:clrMap bg1="dk2" tx1="lt1" bg2="dk1" tx2="lt2" accent1="accent1" accent2="accent2" accent3="accent3" accent4="accent4" accent5="accent5" accent6="accent6" hlink="hlink" folHlink="folHlink"/>
  <p:sldLayoutIdLst>
    <p:sldLayoutId id="2147484582" r:id="rId1"/>
    <p:sldLayoutId id="2147484583" r:id="rId2"/>
    <p:sldLayoutId id="2147484584" r:id="rId3"/>
    <p:sldLayoutId id="2147484585" r:id="rId4"/>
    <p:sldLayoutId id="2147484586" r:id="rId5"/>
    <p:sldLayoutId id="2147484587" r:id="rId6"/>
    <p:sldLayoutId id="2147484588" r:id="rId7"/>
    <p:sldLayoutId id="2147484589" r:id="rId8"/>
    <p:sldLayoutId id="2147484590" r:id="rId9"/>
    <p:sldLayoutId id="2147484591" r:id="rId10"/>
    <p:sldLayoutId id="2147484592" r:id="rId11"/>
  </p:sldLayoutIdLst>
  <p:transition xmlns:p14="http://schemas.microsoft.com/office/powerpoint/2010/main"/>
  <p:txStyles>
    <p:titleStyle>
      <a:lvl1pPr algn="ctr" rtl="0" fontAlgn="base">
        <a:spcBef>
          <a:spcPct val="0"/>
        </a:spcBef>
        <a:spcAft>
          <a:spcPct val="0"/>
        </a:spcAft>
        <a:defRPr sz="8400">
          <a:solidFill>
            <a:schemeClr val="tx1"/>
          </a:solidFill>
          <a:latin typeface="+mj-lt"/>
          <a:ea typeface="+mj-ea"/>
          <a:cs typeface="+mj-cs"/>
          <a:sym typeface="Gill Sans" charset="0"/>
        </a:defRPr>
      </a:lvl1pPr>
      <a:lvl2pPr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algn="ctr" rtl="0" fontAlgn="base">
        <a:spcBef>
          <a:spcPct val="0"/>
        </a:spcBef>
        <a:spcAft>
          <a:spcPct val="0"/>
        </a:spcAft>
        <a:defRPr sz="3600">
          <a:solidFill>
            <a:schemeClr val="tx1"/>
          </a:solidFill>
          <a:latin typeface="+mn-lt"/>
          <a:ea typeface="+mn-ea"/>
          <a:cs typeface="+mn-cs"/>
          <a:sym typeface="Gill Sans" charset="0"/>
        </a:defRPr>
      </a:lvl1pPr>
      <a:lvl2pPr algn="ctr" rtl="0" fontAlgn="base">
        <a:spcBef>
          <a:spcPct val="0"/>
        </a:spcBef>
        <a:spcAft>
          <a:spcPct val="0"/>
        </a:spcAft>
        <a:defRPr sz="3600">
          <a:solidFill>
            <a:schemeClr val="tx1"/>
          </a:solidFill>
          <a:latin typeface="+mn-lt"/>
          <a:ea typeface="+mn-ea"/>
          <a:cs typeface="+mn-cs"/>
          <a:sym typeface="Gill Sans" charset="0"/>
        </a:defRPr>
      </a:lvl2pPr>
      <a:lvl3pPr algn="ctr" rtl="0" fontAlgn="base">
        <a:spcBef>
          <a:spcPct val="0"/>
        </a:spcBef>
        <a:spcAft>
          <a:spcPct val="0"/>
        </a:spcAft>
        <a:defRPr sz="3600">
          <a:solidFill>
            <a:schemeClr val="tx1"/>
          </a:solidFill>
          <a:latin typeface="+mn-lt"/>
          <a:ea typeface="+mn-ea"/>
          <a:cs typeface="+mn-cs"/>
          <a:sym typeface="Gill Sans" charset="0"/>
        </a:defRPr>
      </a:lvl3pPr>
      <a:lvl4pPr algn="ctr" rtl="0" fontAlgn="base">
        <a:spcBef>
          <a:spcPct val="0"/>
        </a:spcBef>
        <a:spcAft>
          <a:spcPct val="0"/>
        </a:spcAft>
        <a:defRPr sz="3600">
          <a:solidFill>
            <a:schemeClr val="tx1"/>
          </a:solidFill>
          <a:latin typeface="+mn-lt"/>
          <a:ea typeface="+mn-ea"/>
          <a:cs typeface="+mn-cs"/>
          <a:sym typeface="Gill Sans" charset="0"/>
        </a:defRPr>
      </a:lvl4pPr>
      <a:lvl5pPr algn="ctr" rtl="0" fontAlgn="base">
        <a:spcBef>
          <a:spcPct val="0"/>
        </a:spcBef>
        <a:spcAft>
          <a:spcPct val="0"/>
        </a:spcAft>
        <a:defRPr sz="3600">
          <a:solidFill>
            <a:schemeClr val="tx1"/>
          </a:solidFill>
          <a:latin typeface="+mn-lt"/>
          <a:ea typeface="+mn-ea"/>
          <a:cs typeface="+mn-cs"/>
          <a:sym typeface="Gill Sans" charset="0"/>
        </a:defRPr>
      </a:lvl5pPr>
      <a:lvl6pPr marL="457200" algn="ctr" rtl="0" fontAlgn="base">
        <a:spcBef>
          <a:spcPct val="0"/>
        </a:spcBef>
        <a:spcAft>
          <a:spcPct val="0"/>
        </a:spcAft>
        <a:defRPr sz="3600">
          <a:solidFill>
            <a:schemeClr val="tx1"/>
          </a:solidFill>
          <a:latin typeface="+mn-lt"/>
          <a:ea typeface="+mn-ea"/>
          <a:cs typeface="+mn-cs"/>
          <a:sym typeface="Gill Sans" charset="0"/>
        </a:defRPr>
      </a:lvl6pPr>
      <a:lvl7pPr marL="914400" algn="ctr" rtl="0" fontAlgn="base">
        <a:spcBef>
          <a:spcPct val="0"/>
        </a:spcBef>
        <a:spcAft>
          <a:spcPct val="0"/>
        </a:spcAft>
        <a:defRPr sz="3600">
          <a:solidFill>
            <a:schemeClr val="tx1"/>
          </a:solidFill>
          <a:latin typeface="+mn-lt"/>
          <a:ea typeface="+mn-ea"/>
          <a:cs typeface="+mn-cs"/>
          <a:sym typeface="Gill Sans" charset="0"/>
        </a:defRPr>
      </a:lvl7pPr>
      <a:lvl8pPr marL="1371600" algn="ctr" rtl="0" fontAlgn="base">
        <a:spcBef>
          <a:spcPct val="0"/>
        </a:spcBef>
        <a:spcAft>
          <a:spcPct val="0"/>
        </a:spcAft>
        <a:defRPr sz="3600">
          <a:solidFill>
            <a:schemeClr val="tx1"/>
          </a:solidFill>
          <a:latin typeface="+mn-lt"/>
          <a:ea typeface="+mn-ea"/>
          <a:cs typeface="+mn-cs"/>
          <a:sym typeface="Gill Sans" charset="0"/>
        </a:defRPr>
      </a:lvl8pPr>
      <a:lvl9pPr marL="1828800" algn="ctr" rtl="0" fontAlgn="base">
        <a:spcBef>
          <a:spcPct val="0"/>
        </a:spcBef>
        <a:spcAft>
          <a:spcPct val="0"/>
        </a:spcAft>
        <a:defRPr sz="36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0897" name="Rectangle 1"/>
          <p:cNvSpPr>
            <a:spLocks noGrp="1" noChangeArrowheads="1"/>
          </p:cNvSpPr>
          <p:nvPr>
            <p:ph type="title"/>
          </p:nvPr>
        </p:nvSpPr>
        <p:spPr bwMode="auto">
          <a:xfrm>
            <a:off x="1270000" y="7366000"/>
            <a:ext cx="10464800" cy="1701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Tree>
  </p:cSld>
  <p:clrMap bg1="dk2" tx1="lt1" bg2="dk1" tx2="lt2" accent1="accent1" accent2="accent2" accent3="accent3" accent4="accent4" accent5="accent5" accent6="accent6" hlink="hlink" folHlink="folHlink"/>
  <p:sldLayoutIdLst>
    <p:sldLayoutId id="2147484593" r:id="rId1"/>
    <p:sldLayoutId id="2147484594" r:id="rId2"/>
    <p:sldLayoutId id="2147484595" r:id="rId3"/>
    <p:sldLayoutId id="2147484596" r:id="rId4"/>
    <p:sldLayoutId id="2147484597" r:id="rId5"/>
    <p:sldLayoutId id="2147484598" r:id="rId6"/>
    <p:sldLayoutId id="2147484599" r:id="rId7"/>
    <p:sldLayoutId id="2147484600" r:id="rId8"/>
    <p:sldLayoutId id="2147484601" r:id="rId9"/>
    <p:sldLayoutId id="2147484602" r:id="rId10"/>
    <p:sldLayoutId id="2147484603" r:id="rId11"/>
  </p:sldLayoutIdLst>
  <p:transition xmlns:p14="http://schemas.microsoft.com/office/powerpoint/2010/main"/>
  <p:txStyles>
    <p:titleStyle>
      <a:lvl1pPr algn="ctr" rtl="0" fontAlgn="base">
        <a:spcBef>
          <a:spcPct val="0"/>
        </a:spcBef>
        <a:spcAft>
          <a:spcPct val="0"/>
        </a:spcAft>
        <a:defRPr sz="8400">
          <a:solidFill>
            <a:schemeClr val="tx1"/>
          </a:solidFill>
          <a:latin typeface="+mj-lt"/>
          <a:ea typeface="+mj-ea"/>
          <a:cs typeface="+mj-cs"/>
          <a:sym typeface="Gill Sans" charset="0"/>
        </a:defRPr>
      </a:lvl1pPr>
      <a:lvl2pPr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algn="ctr" rtl="0" fontAlgn="base">
        <a:spcBef>
          <a:spcPct val="0"/>
        </a:spcBef>
        <a:spcAft>
          <a:spcPct val="0"/>
        </a:spcAft>
        <a:defRPr sz="3600">
          <a:solidFill>
            <a:schemeClr val="tx1"/>
          </a:solidFill>
          <a:latin typeface="+mn-lt"/>
          <a:ea typeface="+mn-ea"/>
          <a:cs typeface="+mn-cs"/>
          <a:sym typeface="Gill Sans" charset="0"/>
        </a:defRPr>
      </a:lvl1pPr>
      <a:lvl2pPr algn="ctr" rtl="0" fontAlgn="base">
        <a:spcBef>
          <a:spcPct val="0"/>
        </a:spcBef>
        <a:spcAft>
          <a:spcPct val="0"/>
        </a:spcAft>
        <a:defRPr sz="3600">
          <a:solidFill>
            <a:schemeClr val="tx1"/>
          </a:solidFill>
          <a:latin typeface="+mn-lt"/>
          <a:ea typeface="+mn-ea"/>
          <a:cs typeface="+mn-cs"/>
          <a:sym typeface="Gill Sans" charset="0"/>
        </a:defRPr>
      </a:lvl2pPr>
      <a:lvl3pPr algn="ctr" rtl="0" fontAlgn="base">
        <a:spcBef>
          <a:spcPct val="0"/>
        </a:spcBef>
        <a:spcAft>
          <a:spcPct val="0"/>
        </a:spcAft>
        <a:defRPr sz="3600">
          <a:solidFill>
            <a:schemeClr val="tx1"/>
          </a:solidFill>
          <a:latin typeface="+mn-lt"/>
          <a:ea typeface="+mn-ea"/>
          <a:cs typeface="+mn-cs"/>
          <a:sym typeface="Gill Sans" charset="0"/>
        </a:defRPr>
      </a:lvl3pPr>
      <a:lvl4pPr algn="ctr" rtl="0" fontAlgn="base">
        <a:spcBef>
          <a:spcPct val="0"/>
        </a:spcBef>
        <a:spcAft>
          <a:spcPct val="0"/>
        </a:spcAft>
        <a:defRPr sz="3600">
          <a:solidFill>
            <a:schemeClr val="tx1"/>
          </a:solidFill>
          <a:latin typeface="+mn-lt"/>
          <a:ea typeface="+mn-ea"/>
          <a:cs typeface="+mn-cs"/>
          <a:sym typeface="Gill Sans" charset="0"/>
        </a:defRPr>
      </a:lvl4pPr>
      <a:lvl5pPr algn="ctr" rtl="0" fontAlgn="base">
        <a:spcBef>
          <a:spcPct val="0"/>
        </a:spcBef>
        <a:spcAft>
          <a:spcPct val="0"/>
        </a:spcAft>
        <a:defRPr sz="3600">
          <a:solidFill>
            <a:schemeClr val="tx1"/>
          </a:solidFill>
          <a:latin typeface="+mn-lt"/>
          <a:ea typeface="+mn-ea"/>
          <a:cs typeface="+mn-cs"/>
          <a:sym typeface="Gill Sans" charset="0"/>
        </a:defRPr>
      </a:lvl5pPr>
      <a:lvl6pPr marL="457200" algn="ctr" rtl="0" fontAlgn="base">
        <a:spcBef>
          <a:spcPct val="0"/>
        </a:spcBef>
        <a:spcAft>
          <a:spcPct val="0"/>
        </a:spcAft>
        <a:defRPr sz="3600">
          <a:solidFill>
            <a:schemeClr val="tx1"/>
          </a:solidFill>
          <a:latin typeface="+mn-lt"/>
          <a:ea typeface="+mn-ea"/>
          <a:cs typeface="+mn-cs"/>
          <a:sym typeface="Gill Sans" charset="0"/>
        </a:defRPr>
      </a:lvl6pPr>
      <a:lvl7pPr marL="914400" algn="ctr" rtl="0" fontAlgn="base">
        <a:spcBef>
          <a:spcPct val="0"/>
        </a:spcBef>
        <a:spcAft>
          <a:spcPct val="0"/>
        </a:spcAft>
        <a:defRPr sz="3600">
          <a:solidFill>
            <a:schemeClr val="tx1"/>
          </a:solidFill>
          <a:latin typeface="+mn-lt"/>
          <a:ea typeface="+mn-ea"/>
          <a:cs typeface="+mn-cs"/>
          <a:sym typeface="Gill Sans" charset="0"/>
        </a:defRPr>
      </a:lvl7pPr>
      <a:lvl8pPr marL="1371600" algn="ctr" rtl="0" fontAlgn="base">
        <a:spcBef>
          <a:spcPct val="0"/>
        </a:spcBef>
        <a:spcAft>
          <a:spcPct val="0"/>
        </a:spcAft>
        <a:defRPr sz="3600">
          <a:solidFill>
            <a:schemeClr val="tx1"/>
          </a:solidFill>
          <a:latin typeface="+mn-lt"/>
          <a:ea typeface="+mn-ea"/>
          <a:cs typeface="+mn-cs"/>
          <a:sym typeface="Gill Sans" charset="0"/>
        </a:defRPr>
      </a:lvl8pPr>
      <a:lvl9pPr marL="1828800" algn="ctr" rtl="0" fontAlgn="base">
        <a:spcBef>
          <a:spcPct val="0"/>
        </a:spcBef>
        <a:spcAft>
          <a:spcPct val="0"/>
        </a:spcAft>
        <a:defRPr sz="36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3" name="Rectangle 1"/>
          <p:cNvSpPr>
            <a:spLocks noGrp="1" noChangeArrowheads="1"/>
          </p:cNvSpPr>
          <p:nvPr>
            <p:ph type="body" idx="1"/>
          </p:nvPr>
        </p:nvSpPr>
        <p:spPr bwMode="auto">
          <a:xfrm>
            <a:off x="1270000" y="1270000"/>
            <a:ext cx="10464800" cy="7213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Tree>
  </p:cSld>
  <p:clrMap bg1="dk2" tx1="lt1" bg2="dk1" tx2="lt2" accent1="accent1" accent2="accent2" accent3="accent3" accent4="accent4" accent5="accent5" accent6="accent6" hlink="hlink" folHlink="folHlink"/>
  <p:sldLayoutIdLst>
    <p:sldLayoutId id="2147483812" r:id="rId1"/>
    <p:sldLayoutId id="2147483813" r:id="rId2"/>
    <p:sldLayoutId id="2147483814" r:id="rId3"/>
    <p:sldLayoutId id="2147483815" r:id="rId4"/>
    <p:sldLayoutId id="2147483816" r:id="rId5"/>
    <p:sldLayoutId id="2147483817" r:id="rId6"/>
    <p:sldLayoutId id="2147483818" r:id="rId7"/>
    <p:sldLayoutId id="2147483819" r:id="rId8"/>
    <p:sldLayoutId id="2147483820" r:id="rId9"/>
    <p:sldLayoutId id="2147483821" r:id="rId10"/>
    <p:sldLayoutId id="2147483822" r:id="rId11"/>
  </p:sldLayoutIdLst>
  <p:transition xmlns:p14="http://schemas.microsoft.com/office/powerpoint/2010/main"/>
  <p:txStyles>
    <p:titleStyle>
      <a:lvl1pPr algn="ctr" rtl="0" fontAlgn="base">
        <a:spcBef>
          <a:spcPct val="0"/>
        </a:spcBef>
        <a:spcAft>
          <a:spcPct val="0"/>
        </a:spcAft>
        <a:defRPr sz="8400">
          <a:solidFill>
            <a:schemeClr val="tx1"/>
          </a:solidFill>
          <a:latin typeface="+mj-lt"/>
          <a:ea typeface="+mj-ea"/>
          <a:cs typeface="+mj-cs"/>
          <a:sym typeface="Gill Sans" charset="0"/>
        </a:defRPr>
      </a:lvl1pPr>
      <a:lvl2pPr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838200" indent="-571500" algn="l" rtl="0" fontAlgn="base">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1pPr>
      <a:lvl2pPr marL="1282700" indent="-571500" algn="l" rtl="0" fontAlgn="base">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2pPr>
      <a:lvl3pPr marL="1727200" indent="-571500" algn="l" rtl="0" fontAlgn="base">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3pPr>
      <a:lvl4pPr marL="2171700" indent="-571500" algn="l" rtl="0" fontAlgn="base">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4pPr>
      <a:lvl5pPr marL="2616200" indent="-571500" algn="l" rtl="0" fontAlgn="base">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5pPr>
      <a:lvl6pPr marL="3073400" indent="-571500" algn="l" rtl="0" fontAlgn="base">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6pPr>
      <a:lvl7pPr marL="3530600" indent="-571500" algn="l" rtl="0" fontAlgn="base">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7pPr>
      <a:lvl8pPr marL="3987800" indent="-571500" algn="l" rtl="0" fontAlgn="base">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8pPr>
      <a:lvl9pPr marL="4445000" indent="-571500" algn="l" rtl="0" fontAlgn="base">
        <a:spcBef>
          <a:spcPts val="4800"/>
        </a:spcBef>
        <a:spcAft>
          <a:spcPct val="0"/>
        </a:spcAft>
        <a:buSzPct val="171000"/>
        <a:buFont typeface="Gill Sans" charset="0"/>
        <a:buChar char="•"/>
        <a:defRPr sz="4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21" name="Rectangle 1"/>
          <p:cNvSpPr>
            <a:spLocks noGrp="1" noChangeArrowheads="1"/>
          </p:cNvSpPr>
          <p:nvPr>
            <p:ph type="body" idx="1"/>
          </p:nvPr>
        </p:nvSpPr>
        <p:spPr bwMode="auto">
          <a:xfrm>
            <a:off x="635000" y="4902200"/>
            <a:ext cx="5867400" cy="330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
        <p:nvSpPr>
          <p:cNvPr id="81922" name="Rectangle 2"/>
          <p:cNvSpPr>
            <a:spLocks noGrp="1" noChangeArrowheads="1"/>
          </p:cNvSpPr>
          <p:nvPr>
            <p:ph type="title"/>
          </p:nvPr>
        </p:nvSpPr>
        <p:spPr bwMode="auto">
          <a:xfrm>
            <a:off x="635000" y="1524000"/>
            <a:ext cx="5867400" cy="330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b" anchorCtr="0" compatLnSpc="1">
            <a:prstTxWarp prst="textNoShape">
              <a:avLst/>
            </a:prstTxWarp>
          </a:bodyPr>
          <a:lstStyle/>
          <a:p>
            <a:pPr lvl="0"/>
            <a:r>
              <a:rPr lang="en-US">
                <a:sym typeface="Gill Sans" charset="0"/>
              </a:rPr>
              <a:t>Click to edit Master title style</a:t>
            </a:r>
          </a:p>
        </p:txBody>
      </p:sp>
    </p:spTree>
  </p:cSld>
  <p:clrMap bg1="dk2" tx1="lt1" bg2="dk1" tx2="lt2" accent1="accent1" accent2="accent2" accent3="accent3" accent4="accent4" accent5="accent5" accent6="accent6" hlink="hlink" folHlink="folHlink"/>
  <p:sldLayoutIdLst>
    <p:sldLayoutId id="2147484604" r:id="rId1"/>
    <p:sldLayoutId id="2147484605" r:id="rId2"/>
    <p:sldLayoutId id="2147484606" r:id="rId3"/>
    <p:sldLayoutId id="2147484607" r:id="rId4"/>
    <p:sldLayoutId id="2147484608" r:id="rId5"/>
    <p:sldLayoutId id="2147484609" r:id="rId6"/>
    <p:sldLayoutId id="2147484610" r:id="rId7"/>
    <p:sldLayoutId id="2147484611" r:id="rId8"/>
    <p:sldLayoutId id="2147484612" r:id="rId9"/>
    <p:sldLayoutId id="2147484613" r:id="rId10"/>
    <p:sldLayoutId id="2147484614" r:id="rId11"/>
  </p:sldLayoutIdLst>
  <p:transition xmlns:p14="http://schemas.microsoft.com/office/powerpoint/2010/main"/>
  <p:txStyles>
    <p:titleStyle>
      <a:lvl1pPr algn="ctr" rtl="0" fontAlgn="base">
        <a:spcBef>
          <a:spcPct val="0"/>
        </a:spcBef>
        <a:spcAft>
          <a:spcPct val="0"/>
        </a:spcAft>
        <a:defRPr sz="7000">
          <a:solidFill>
            <a:schemeClr val="tx1"/>
          </a:solidFill>
          <a:latin typeface="+mj-lt"/>
          <a:ea typeface="+mj-ea"/>
          <a:cs typeface="+mj-cs"/>
          <a:sym typeface="Gill Sans" charset="0"/>
        </a:defRPr>
      </a:lvl1pPr>
      <a:lvl2pPr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9pPr>
    </p:titleStyle>
    <p:bodyStyle>
      <a:lvl1pPr algn="ctr" rtl="0" fontAlgn="base">
        <a:spcBef>
          <a:spcPct val="0"/>
        </a:spcBef>
        <a:spcAft>
          <a:spcPct val="0"/>
        </a:spcAft>
        <a:defRPr sz="3400">
          <a:solidFill>
            <a:schemeClr val="tx1"/>
          </a:solidFill>
          <a:latin typeface="+mn-lt"/>
          <a:ea typeface="+mn-ea"/>
          <a:cs typeface="+mn-cs"/>
          <a:sym typeface="Gill Sans" charset="0"/>
        </a:defRPr>
      </a:lvl1pPr>
      <a:lvl2pPr algn="ctr" rtl="0" fontAlgn="base">
        <a:spcBef>
          <a:spcPct val="0"/>
        </a:spcBef>
        <a:spcAft>
          <a:spcPct val="0"/>
        </a:spcAft>
        <a:defRPr sz="3400">
          <a:solidFill>
            <a:schemeClr val="tx1"/>
          </a:solidFill>
          <a:latin typeface="+mn-lt"/>
          <a:ea typeface="+mn-ea"/>
          <a:cs typeface="+mn-cs"/>
          <a:sym typeface="Gill Sans" charset="0"/>
        </a:defRPr>
      </a:lvl2pPr>
      <a:lvl3pPr algn="ctr" rtl="0" fontAlgn="base">
        <a:spcBef>
          <a:spcPct val="0"/>
        </a:spcBef>
        <a:spcAft>
          <a:spcPct val="0"/>
        </a:spcAft>
        <a:defRPr sz="3400">
          <a:solidFill>
            <a:schemeClr val="tx1"/>
          </a:solidFill>
          <a:latin typeface="+mn-lt"/>
          <a:ea typeface="+mn-ea"/>
          <a:cs typeface="+mn-cs"/>
          <a:sym typeface="Gill Sans" charset="0"/>
        </a:defRPr>
      </a:lvl3pPr>
      <a:lvl4pPr algn="ctr" rtl="0" fontAlgn="base">
        <a:spcBef>
          <a:spcPct val="0"/>
        </a:spcBef>
        <a:spcAft>
          <a:spcPct val="0"/>
        </a:spcAft>
        <a:defRPr sz="3400">
          <a:solidFill>
            <a:schemeClr val="tx1"/>
          </a:solidFill>
          <a:latin typeface="+mn-lt"/>
          <a:ea typeface="+mn-ea"/>
          <a:cs typeface="+mn-cs"/>
          <a:sym typeface="Gill Sans" charset="0"/>
        </a:defRPr>
      </a:lvl4pPr>
      <a:lvl5pPr algn="ctr" rtl="0" fontAlgn="base">
        <a:spcBef>
          <a:spcPct val="0"/>
        </a:spcBef>
        <a:spcAft>
          <a:spcPct val="0"/>
        </a:spcAft>
        <a:defRPr sz="3400">
          <a:solidFill>
            <a:schemeClr val="tx1"/>
          </a:solidFill>
          <a:latin typeface="+mn-lt"/>
          <a:ea typeface="+mn-ea"/>
          <a:cs typeface="+mn-cs"/>
          <a:sym typeface="Gill Sans" charset="0"/>
        </a:defRPr>
      </a:lvl5pPr>
      <a:lvl6pPr marL="457200" algn="ctr" rtl="0" fontAlgn="base">
        <a:spcBef>
          <a:spcPct val="0"/>
        </a:spcBef>
        <a:spcAft>
          <a:spcPct val="0"/>
        </a:spcAft>
        <a:defRPr sz="3400">
          <a:solidFill>
            <a:schemeClr val="tx1"/>
          </a:solidFill>
          <a:latin typeface="+mn-lt"/>
          <a:ea typeface="+mn-ea"/>
          <a:cs typeface="+mn-cs"/>
          <a:sym typeface="Gill Sans" charset="0"/>
        </a:defRPr>
      </a:lvl6pPr>
      <a:lvl7pPr marL="914400" algn="ctr" rtl="0" fontAlgn="base">
        <a:spcBef>
          <a:spcPct val="0"/>
        </a:spcBef>
        <a:spcAft>
          <a:spcPct val="0"/>
        </a:spcAft>
        <a:defRPr sz="3400">
          <a:solidFill>
            <a:schemeClr val="tx1"/>
          </a:solidFill>
          <a:latin typeface="+mn-lt"/>
          <a:ea typeface="+mn-ea"/>
          <a:cs typeface="+mn-cs"/>
          <a:sym typeface="Gill Sans" charset="0"/>
        </a:defRPr>
      </a:lvl7pPr>
      <a:lvl8pPr marL="1371600" algn="ctr" rtl="0" fontAlgn="base">
        <a:spcBef>
          <a:spcPct val="0"/>
        </a:spcBef>
        <a:spcAft>
          <a:spcPct val="0"/>
        </a:spcAft>
        <a:defRPr sz="3400">
          <a:solidFill>
            <a:schemeClr val="tx1"/>
          </a:solidFill>
          <a:latin typeface="+mn-lt"/>
          <a:ea typeface="+mn-ea"/>
          <a:cs typeface="+mn-cs"/>
          <a:sym typeface="Gill Sans" charset="0"/>
        </a:defRPr>
      </a:lvl8pPr>
      <a:lvl9pPr marL="1828800" algn="ctr" rtl="0" fontAlgn="base">
        <a:spcBef>
          <a:spcPct val="0"/>
        </a:spcBef>
        <a:spcAft>
          <a:spcPct val="0"/>
        </a:spcAft>
        <a:defRPr sz="34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2945" name="Rectangle 1"/>
          <p:cNvSpPr>
            <a:spLocks noGrp="1" noChangeArrowheads="1"/>
          </p:cNvSpPr>
          <p:nvPr>
            <p:ph type="body" idx="1"/>
          </p:nvPr>
        </p:nvSpPr>
        <p:spPr bwMode="auto">
          <a:xfrm>
            <a:off x="635000" y="4902200"/>
            <a:ext cx="5867400" cy="330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
        <p:nvSpPr>
          <p:cNvPr id="82946" name="Rectangle 2"/>
          <p:cNvSpPr>
            <a:spLocks noGrp="1" noChangeArrowheads="1"/>
          </p:cNvSpPr>
          <p:nvPr>
            <p:ph type="title"/>
          </p:nvPr>
        </p:nvSpPr>
        <p:spPr bwMode="auto">
          <a:xfrm>
            <a:off x="635000" y="1524000"/>
            <a:ext cx="5867400" cy="330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b" anchorCtr="0" compatLnSpc="1">
            <a:prstTxWarp prst="textNoShape">
              <a:avLst/>
            </a:prstTxWarp>
          </a:bodyPr>
          <a:lstStyle/>
          <a:p>
            <a:pPr lvl="0"/>
            <a:r>
              <a:rPr lang="en-US">
                <a:sym typeface="Gill Sans" charset="0"/>
              </a:rPr>
              <a:t>Click to edit Master title style</a:t>
            </a:r>
          </a:p>
        </p:txBody>
      </p:sp>
    </p:spTree>
  </p:cSld>
  <p:clrMap bg1="dk2" tx1="lt1" bg2="dk1" tx2="lt2" accent1="accent1" accent2="accent2" accent3="accent3" accent4="accent4" accent5="accent5" accent6="accent6" hlink="hlink" folHlink="folHlink"/>
  <p:sldLayoutIdLst>
    <p:sldLayoutId id="2147484615" r:id="rId1"/>
    <p:sldLayoutId id="2147484616" r:id="rId2"/>
    <p:sldLayoutId id="2147484617" r:id="rId3"/>
    <p:sldLayoutId id="2147484618" r:id="rId4"/>
    <p:sldLayoutId id="2147484619" r:id="rId5"/>
    <p:sldLayoutId id="2147484620" r:id="rId6"/>
    <p:sldLayoutId id="2147484621" r:id="rId7"/>
    <p:sldLayoutId id="2147484622" r:id="rId8"/>
    <p:sldLayoutId id="2147484623" r:id="rId9"/>
    <p:sldLayoutId id="2147484624" r:id="rId10"/>
    <p:sldLayoutId id="2147484625" r:id="rId11"/>
  </p:sldLayoutIdLst>
  <p:transition xmlns:p14="http://schemas.microsoft.com/office/powerpoint/2010/main"/>
  <p:txStyles>
    <p:titleStyle>
      <a:lvl1pPr algn="ctr" rtl="0" fontAlgn="base">
        <a:spcBef>
          <a:spcPct val="0"/>
        </a:spcBef>
        <a:spcAft>
          <a:spcPct val="0"/>
        </a:spcAft>
        <a:defRPr sz="7000">
          <a:solidFill>
            <a:schemeClr val="tx1"/>
          </a:solidFill>
          <a:latin typeface="+mj-lt"/>
          <a:ea typeface="+mj-ea"/>
          <a:cs typeface="+mj-cs"/>
          <a:sym typeface="Gill Sans" charset="0"/>
        </a:defRPr>
      </a:lvl1pPr>
      <a:lvl2pPr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7000">
          <a:solidFill>
            <a:schemeClr val="tx1"/>
          </a:solidFill>
          <a:latin typeface="Gill Sans" charset="0"/>
          <a:ea typeface="ヒラギノ角ゴ ProN W3" charset="0"/>
          <a:cs typeface="ヒラギノ角ゴ ProN W3" charset="0"/>
          <a:sym typeface="Gill Sans" charset="0"/>
        </a:defRPr>
      </a:lvl9pPr>
    </p:titleStyle>
    <p:bodyStyle>
      <a:lvl1pPr algn="ctr" rtl="0" fontAlgn="base">
        <a:spcBef>
          <a:spcPct val="0"/>
        </a:spcBef>
        <a:spcAft>
          <a:spcPct val="0"/>
        </a:spcAft>
        <a:defRPr sz="3400">
          <a:solidFill>
            <a:schemeClr val="tx1"/>
          </a:solidFill>
          <a:latin typeface="+mn-lt"/>
          <a:ea typeface="+mn-ea"/>
          <a:cs typeface="+mn-cs"/>
          <a:sym typeface="Gill Sans" charset="0"/>
        </a:defRPr>
      </a:lvl1pPr>
      <a:lvl2pPr algn="ctr" rtl="0" fontAlgn="base">
        <a:spcBef>
          <a:spcPct val="0"/>
        </a:spcBef>
        <a:spcAft>
          <a:spcPct val="0"/>
        </a:spcAft>
        <a:defRPr sz="3400">
          <a:solidFill>
            <a:schemeClr val="tx1"/>
          </a:solidFill>
          <a:latin typeface="+mn-lt"/>
          <a:ea typeface="+mn-ea"/>
          <a:cs typeface="+mn-cs"/>
          <a:sym typeface="Gill Sans" charset="0"/>
        </a:defRPr>
      </a:lvl2pPr>
      <a:lvl3pPr algn="ctr" rtl="0" fontAlgn="base">
        <a:spcBef>
          <a:spcPct val="0"/>
        </a:spcBef>
        <a:spcAft>
          <a:spcPct val="0"/>
        </a:spcAft>
        <a:defRPr sz="3400">
          <a:solidFill>
            <a:schemeClr val="tx1"/>
          </a:solidFill>
          <a:latin typeface="+mn-lt"/>
          <a:ea typeface="+mn-ea"/>
          <a:cs typeface="+mn-cs"/>
          <a:sym typeface="Gill Sans" charset="0"/>
        </a:defRPr>
      </a:lvl3pPr>
      <a:lvl4pPr algn="ctr" rtl="0" fontAlgn="base">
        <a:spcBef>
          <a:spcPct val="0"/>
        </a:spcBef>
        <a:spcAft>
          <a:spcPct val="0"/>
        </a:spcAft>
        <a:defRPr sz="3400">
          <a:solidFill>
            <a:schemeClr val="tx1"/>
          </a:solidFill>
          <a:latin typeface="+mn-lt"/>
          <a:ea typeface="+mn-ea"/>
          <a:cs typeface="+mn-cs"/>
          <a:sym typeface="Gill Sans" charset="0"/>
        </a:defRPr>
      </a:lvl4pPr>
      <a:lvl5pPr algn="ctr" rtl="0" fontAlgn="base">
        <a:spcBef>
          <a:spcPct val="0"/>
        </a:spcBef>
        <a:spcAft>
          <a:spcPct val="0"/>
        </a:spcAft>
        <a:defRPr sz="3400">
          <a:solidFill>
            <a:schemeClr val="tx1"/>
          </a:solidFill>
          <a:latin typeface="+mn-lt"/>
          <a:ea typeface="+mn-ea"/>
          <a:cs typeface="+mn-cs"/>
          <a:sym typeface="Gill Sans" charset="0"/>
        </a:defRPr>
      </a:lvl5pPr>
      <a:lvl6pPr marL="457200" algn="ctr" rtl="0" fontAlgn="base">
        <a:spcBef>
          <a:spcPct val="0"/>
        </a:spcBef>
        <a:spcAft>
          <a:spcPct val="0"/>
        </a:spcAft>
        <a:defRPr sz="3400">
          <a:solidFill>
            <a:schemeClr val="tx1"/>
          </a:solidFill>
          <a:latin typeface="+mn-lt"/>
          <a:ea typeface="+mn-ea"/>
          <a:cs typeface="+mn-cs"/>
          <a:sym typeface="Gill Sans" charset="0"/>
        </a:defRPr>
      </a:lvl6pPr>
      <a:lvl7pPr marL="914400" algn="ctr" rtl="0" fontAlgn="base">
        <a:spcBef>
          <a:spcPct val="0"/>
        </a:spcBef>
        <a:spcAft>
          <a:spcPct val="0"/>
        </a:spcAft>
        <a:defRPr sz="3400">
          <a:solidFill>
            <a:schemeClr val="tx1"/>
          </a:solidFill>
          <a:latin typeface="+mn-lt"/>
          <a:ea typeface="+mn-ea"/>
          <a:cs typeface="+mn-cs"/>
          <a:sym typeface="Gill Sans" charset="0"/>
        </a:defRPr>
      </a:lvl7pPr>
      <a:lvl8pPr marL="1371600" algn="ctr" rtl="0" fontAlgn="base">
        <a:spcBef>
          <a:spcPct val="0"/>
        </a:spcBef>
        <a:spcAft>
          <a:spcPct val="0"/>
        </a:spcAft>
        <a:defRPr sz="3400">
          <a:solidFill>
            <a:schemeClr val="tx1"/>
          </a:solidFill>
          <a:latin typeface="+mn-lt"/>
          <a:ea typeface="+mn-ea"/>
          <a:cs typeface="+mn-cs"/>
          <a:sym typeface="Gill Sans" charset="0"/>
        </a:defRPr>
      </a:lvl8pPr>
      <a:lvl9pPr marL="1828800" algn="ctr" rtl="0" fontAlgn="base">
        <a:spcBef>
          <a:spcPct val="0"/>
        </a:spcBef>
        <a:spcAft>
          <a:spcPct val="0"/>
        </a:spcAft>
        <a:defRPr sz="34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3969" name="Rectangle 1"/>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Book Antiqua" charset="0"/>
              </a:rPr>
              <a:t>Click to edit Master title style</a:t>
            </a:r>
          </a:p>
        </p:txBody>
      </p:sp>
      <p:pic>
        <p:nvPicPr>
          <p:cNvPr id="83970" name="Picture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782300" y="6680200"/>
            <a:ext cx="217170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4626" r:id="rId1"/>
    <p:sldLayoutId id="2147484627" r:id="rId2"/>
    <p:sldLayoutId id="2147484628" r:id="rId3"/>
    <p:sldLayoutId id="2147484629" r:id="rId4"/>
    <p:sldLayoutId id="2147484630" r:id="rId5"/>
    <p:sldLayoutId id="2147484631" r:id="rId6"/>
    <p:sldLayoutId id="2147484632" r:id="rId7"/>
    <p:sldLayoutId id="2147484633" r:id="rId8"/>
    <p:sldLayoutId id="2147484634" r:id="rId9"/>
    <p:sldLayoutId id="2147484635" r:id="rId10"/>
    <p:sldLayoutId id="2147484636" r:id="rId11"/>
  </p:sldLayoutIdLst>
  <p:transition xmlns:p14="http://schemas.microsoft.com/office/powerpoint/2010/main"/>
  <p:txStyles>
    <p:titleStyle>
      <a:lvl1pPr algn="ctr" rtl="0" fontAlgn="base">
        <a:spcBef>
          <a:spcPct val="0"/>
        </a:spcBef>
        <a:spcAft>
          <a:spcPct val="0"/>
        </a:spcAft>
        <a:defRPr sz="10200" b="1">
          <a:solidFill>
            <a:schemeClr val="tx1"/>
          </a:solidFill>
          <a:latin typeface="+mj-lt"/>
          <a:ea typeface="+mj-ea"/>
          <a:cs typeface="+mj-cs"/>
          <a:sym typeface="Book Antiqua" charset="0"/>
        </a:defRPr>
      </a:lvl1pPr>
      <a:lvl2pPr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2pPr>
      <a:lvl3pPr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3pPr>
      <a:lvl4pPr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4pPr>
      <a:lvl5pPr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5pPr>
      <a:lvl6pPr marL="457200"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6pPr>
      <a:lvl7pPr marL="914400"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7pPr>
      <a:lvl8pPr marL="1371600"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8pPr>
      <a:lvl9pPr marL="1828800" algn="ctr" rtl="0" fontAlgn="base">
        <a:spcBef>
          <a:spcPct val="0"/>
        </a:spcBef>
        <a:spcAft>
          <a:spcPct val="0"/>
        </a:spcAft>
        <a:defRPr sz="10200" b="1">
          <a:solidFill>
            <a:schemeClr val="tx1"/>
          </a:solidFill>
          <a:latin typeface="Book Antiqua" charset="0"/>
          <a:ea typeface="ヒラギノ明朝 ProN W6" charset="0"/>
          <a:cs typeface="ヒラギノ明朝 ProN W6" charset="0"/>
          <a:sym typeface="Book Antiqua" charset="0"/>
        </a:defRPr>
      </a:lvl9pPr>
    </p:titleStyle>
    <p:bodyStyle>
      <a:lvl1pPr marL="8890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1pPr>
      <a:lvl2pPr marL="13335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2pPr>
      <a:lvl3pPr marL="17780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3pPr>
      <a:lvl4pPr marL="22225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4pPr>
      <a:lvl5pPr marL="26670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5pPr>
      <a:lvl6pPr marL="31242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6pPr>
      <a:lvl7pPr marL="35814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7pPr>
      <a:lvl8pPr marL="40386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8pPr>
      <a:lvl9pPr marL="4495800" indent="-571500" algn="l" rtl="0" fontAlgn="base">
        <a:spcBef>
          <a:spcPts val="2500"/>
        </a:spcBef>
        <a:spcAft>
          <a:spcPct val="0"/>
        </a:spcAft>
        <a:buSzPct val="171000"/>
        <a:buFont typeface="Gill Sans" charset="0"/>
        <a:buChar char="•"/>
        <a:defRPr sz="40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4993" name="Rectangle 1"/>
          <p:cNvSpPr>
            <a:spLocks noGrp="1" noChangeArrowheads="1"/>
          </p:cNvSpPr>
          <p:nvPr>
            <p:ph type="body" idx="1"/>
          </p:nvPr>
        </p:nvSpPr>
        <p:spPr bwMode="auto">
          <a:xfrm>
            <a:off x="1270000" y="1270000"/>
            <a:ext cx="10464800" cy="7226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pic>
        <p:nvPicPr>
          <p:cNvPr id="84994" name="Picture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782300" y="6680200"/>
            <a:ext cx="217170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 bg1="dk2" tx1="lt1" bg2="dk1" tx2="lt2" accent1="accent1" accent2="accent2" accent3="accent3" accent4="accent4" accent5="accent5" accent6="accent6" hlink="hlink" folHlink="folHlink"/>
  <p:sldLayoutIdLst>
    <p:sldLayoutId id="2147484637" r:id="rId1"/>
    <p:sldLayoutId id="2147484638" r:id="rId2"/>
    <p:sldLayoutId id="2147484639" r:id="rId3"/>
    <p:sldLayoutId id="2147484640" r:id="rId4"/>
    <p:sldLayoutId id="2147484641" r:id="rId5"/>
    <p:sldLayoutId id="2147484642" r:id="rId6"/>
    <p:sldLayoutId id="2147484643" r:id="rId7"/>
    <p:sldLayoutId id="2147484644" r:id="rId8"/>
    <p:sldLayoutId id="2147484645" r:id="rId9"/>
    <p:sldLayoutId id="2147484646" r:id="rId10"/>
    <p:sldLayoutId id="2147484647" r:id="rId11"/>
  </p:sldLayoutIdLst>
  <p:transition xmlns:p14="http://schemas.microsoft.com/office/powerpoint/2010/main"/>
  <p:txStyles>
    <p:titleStyle>
      <a:lvl1pPr algn="ctr" rtl="0" fontAlgn="base">
        <a:spcBef>
          <a:spcPct val="0"/>
        </a:spcBef>
        <a:spcAft>
          <a:spcPct val="0"/>
        </a:spcAft>
        <a:defRPr sz="8200">
          <a:solidFill>
            <a:schemeClr val="tx1"/>
          </a:solidFill>
          <a:latin typeface="+mj-lt"/>
          <a:ea typeface="+mj-ea"/>
          <a:cs typeface="+mj-cs"/>
          <a:sym typeface="Gill Sans" charset="0"/>
        </a:defRPr>
      </a:lvl1pPr>
      <a:lvl2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200">
          <a:solidFill>
            <a:schemeClr val="tx1"/>
          </a:solidFill>
          <a:latin typeface="Gill Sans" charset="0"/>
          <a:ea typeface="ヒラギノ角ゴ ProN W3" charset="0"/>
          <a:cs typeface="ヒラギノ角ゴ ProN W3" charset="0"/>
          <a:sym typeface="Gill Sans" charset="0"/>
        </a:defRPr>
      </a:lvl9pPr>
    </p:titleStyle>
    <p:bodyStyle>
      <a:lvl1pPr marL="838200" indent="-571500" algn="l" rtl="0" fontAlgn="base">
        <a:spcBef>
          <a:spcPts val="4800"/>
        </a:spcBef>
        <a:spcAft>
          <a:spcPct val="0"/>
        </a:spcAft>
        <a:buClr>
          <a:srgbClr val="FFFFFF"/>
        </a:buClr>
        <a:buSzPct val="171000"/>
        <a:buFont typeface="Gill Sans" charset="0"/>
        <a:buChar char="•"/>
        <a:defRPr sz="6800">
          <a:solidFill>
            <a:schemeClr val="tx1"/>
          </a:solidFill>
          <a:latin typeface="+mn-lt"/>
          <a:ea typeface="+mn-ea"/>
          <a:cs typeface="+mn-cs"/>
          <a:sym typeface="Gill Sans" charset="0"/>
        </a:defRPr>
      </a:lvl1pPr>
      <a:lvl2pPr marL="1282700" indent="-571500" algn="l" rtl="0" fontAlgn="base">
        <a:spcBef>
          <a:spcPts val="4800"/>
        </a:spcBef>
        <a:spcAft>
          <a:spcPct val="0"/>
        </a:spcAft>
        <a:buClr>
          <a:srgbClr val="FFFFFF"/>
        </a:buClr>
        <a:buSzPct val="171000"/>
        <a:buFont typeface="Gill Sans" charset="0"/>
        <a:buChar char="•"/>
        <a:defRPr sz="6800">
          <a:solidFill>
            <a:schemeClr val="tx1"/>
          </a:solidFill>
          <a:latin typeface="+mn-lt"/>
          <a:ea typeface="+mn-ea"/>
          <a:cs typeface="+mn-cs"/>
          <a:sym typeface="Gill Sans" charset="0"/>
        </a:defRPr>
      </a:lvl2pPr>
      <a:lvl3pPr marL="1727200" indent="-571500" algn="l" rtl="0" fontAlgn="base">
        <a:spcBef>
          <a:spcPts val="4800"/>
        </a:spcBef>
        <a:spcAft>
          <a:spcPct val="0"/>
        </a:spcAft>
        <a:buClr>
          <a:srgbClr val="FFFFFF"/>
        </a:buClr>
        <a:buSzPct val="171000"/>
        <a:buFont typeface="Gill Sans" charset="0"/>
        <a:buChar char="•"/>
        <a:defRPr sz="6800">
          <a:solidFill>
            <a:schemeClr val="tx1"/>
          </a:solidFill>
          <a:latin typeface="+mn-lt"/>
          <a:ea typeface="+mn-ea"/>
          <a:cs typeface="+mn-cs"/>
          <a:sym typeface="Gill Sans" charset="0"/>
        </a:defRPr>
      </a:lvl3pPr>
      <a:lvl4pPr marL="2171700" indent="-571500" algn="l" rtl="0" fontAlgn="base">
        <a:spcBef>
          <a:spcPts val="4800"/>
        </a:spcBef>
        <a:spcAft>
          <a:spcPct val="0"/>
        </a:spcAft>
        <a:buClr>
          <a:srgbClr val="FFFFFF"/>
        </a:buClr>
        <a:buSzPct val="171000"/>
        <a:buFont typeface="Gill Sans" charset="0"/>
        <a:buChar char="•"/>
        <a:defRPr sz="6800">
          <a:solidFill>
            <a:schemeClr val="tx1"/>
          </a:solidFill>
          <a:latin typeface="+mn-lt"/>
          <a:ea typeface="+mn-ea"/>
          <a:cs typeface="+mn-cs"/>
          <a:sym typeface="Gill Sans" charset="0"/>
        </a:defRPr>
      </a:lvl4pPr>
      <a:lvl5pPr marL="2616200" indent="-571500" algn="l" rtl="0" fontAlgn="base">
        <a:spcBef>
          <a:spcPts val="4800"/>
        </a:spcBef>
        <a:spcAft>
          <a:spcPct val="0"/>
        </a:spcAft>
        <a:buClr>
          <a:srgbClr val="FFFFFF"/>
        </a:buClr>
        <a:buSzPct val="171000"/>
        <a:buFont typeface="Gill Sans" charset="0"/>
        <a:buChar char="•"/>
        <a:defRPr sz="6800">
          <a:solidFill>
            <a:schemeClr val="tx1"/>
          </a:solidFill>
          <a:latin typeface="+mn-lt"/>
          <a:ea typeface="+mn-ea"/>
          <a:cs typeface="+mn-cs"/>
          <a:sym typeface="Gill Sans" charset="0"/>
        </a:defRPr>
      </a:lvl5pPr>
      <a:lvl6pPr marL="3073400" indent="-571500" algn="l" rtl="0" fontAlgn="base">
        <a:spcBef>
          <a:spcPts val="4800"/>
        </a:spcBef>
        <a:spcAft>
          <a:spcPct val="0"/>
        </a:spcAft>
        <a:buClr>
          <a:srgbClr val="FFFFFF"/>
        </a:buClr>
        <a:buSzPct val="171000"/>
        <a:buFont typeface="Gill Sans" charset="0"/>
        <a:buChar char="•"/>
        <a:defRPr sz="6800">
          <a:solidFill>
            <a:schemeClr val="tx1"/>
          </a:solidFill>
          <a:latin typeface="+mn-lt"/>
          <a:ea typeface="+mn-ea"/>
          <a:cs typeface="+mn-cs"/>
          <a:sym typeface="Gill Sans" charset="0"/>
        </a:defRPr>
      </a:lvl6pPr>
      <a:lvl7pPr marL="3530600" indent="-571500" algn="l" rtl="0" fontAlgn="base">
        <a:spcBef>
          <a:spcPts val="4800"/>
        </a:spcBef>
        <a:spcAft>
          <a:spcPct val="0"/>
        </a:spcAft>
        <a:buClr>
          <a:srgbClr val="FFFFFF"/>
        </a:buClr>
        <a:buSzPct val="171000"/>
        <a:buFont typeface="Gill Sans" charset="0"/>
        <a:buChar char="•"/>
        <a:defRPr sz="6800">
          <a:solidFill>
            <a:schemeClr val="tx1"/>
          </a:solidFill>
          <a:latin typeface="+mn-lt"/>
          <a:ea typeface="+mn-ea"/>
          <a:cs typeface="+mn-cs"/>
          <a:sym typeface="Gill Sans" charset="0"/>
        </a:defRPr>
      </a:lvl7pPr>
      <a:lvl8pPr marL="3987800" indent="-571500" algn="l" rtl="0" fontAlgn="base">
        <a:spcBef>
          <a:spcPts val="4800"/>
        </a:spcBef>
        <a:spcAft>
          <a:spcPct val="0"/>
        </a:spcAft>
        <a:buClr>
          <a:srgbClr val="FFFFFF"/>
        </a:buClr>
        <a:buSzPct val="171000"/>
        <a:buFont typeface="Gill Sans" charset="0"/>
        <a:buChar char="•"/>
        <a:defRPr sz="6800">
          <a:solidFill>
            <a:schemeClr val="tx1"/>
          </a:solidFill>
          <a:latin typeface="+mn-lt"/>
          <a:ea typeface="+mn-ea"/>
          <a:cs typeface="+mn-cs"/>
          <a:sym typeface="Gill Sans" charset="0"/>
        </a:defRPr>
      </a:lvl8pPr>
      <a:lvl9pPr marL="4445000" indent="-571500" algn="l" rtl="0" fontAlgn="base">
        <a:spcBef>
          <a:spcPts val="4800"/>
        </a:spcBef>
        <a:spcAft>
          <a:spcPct val="0"/>
        </a:spcAft>
        <a:buClr>
          <a:srgbClr val="FFFFFF"/>
        </a:buClr>
        <a:buSzPct val="171000"/>
        <a:buFont typeface="Gill Sans" charset="0"/>
        <a:buChar char="•"/>
        <a:defRPr sz="68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6017" name="Rectangle 1"/>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
        <p:nvSpPr>
          <p:cNvPr id="86018" name="Rectangle 2"/>
          <p:cNvSpPr>
            <a:spLocks noGrp="1" noChangeArrowheads="1"/>
          </p:cNvSpPr>
          <p:nvPr>
            <p:ph type="body" idx="1"/>
          </p:nvPr>
        </p:nvSpPr>
        <p:spPr bwMode="auto">
          <a:xfrm>
            <a:off x="1270000" y="2768600"/>
            <a:ext cx="50419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Tree>
  </p:cSld>
  <p:clrMap bg1="dk2" tx1="lt1" bg2="dk1" tx2="lt2" accent1="accent1" accent2="accent2" accent3="accent3" accent4="accent4" accent5="accent5" accent6="accent6" hlink="hlink" folHlink="folHlink"/>
  <p:sldLayoutIdLst>
    <p:sldLayoutId id="2147484648" r:id="rId1"/>
    <p:sldLayoutId id="2147484649" r:id="rId2"/>
    <p:sldLayoutId id="2147484650" r:id="rId3"/>
    <p:sldLayoutId id="2147484651" r:id="rId4"/>
    <p:sldLayoutId id="2147484652" r:id="rId5"/>
    <p:sldLayoutId id="2147484653" r:id="rId6"/>
    <p:sldLayoutId id="2147484654" r:id="rId7"/>
    <p:sldLayoutId id="2147484655" r:id="rId8"/>
    <p:sldLayoutId id="2147484656" r:id="rId9"/>
    <p:sldLayoutId id="2147484657" r:id="rId10"/>
    <p:sldLayoutId id="2147484658" r:id="rId11"/>
  </p:sldLayoutIdLst>
  <p:transition xmlns:p14="http://schemas.microsoft.com/office/powerpoint/2010/main"/>
  <p:txStyles>
    <p:titleStyle>
      <a:lvl1pPr algn="ctr" rtl="0" fontAlgn="base">
        <a:spcBef>
          <a:spcPct val="0"/>
        </a:spcBef>
        <a:spcAft>
          <a:spcPct val="0"/>
        </a:spcAft>
        <a:defRPr sz="8400">
          <a:solidFill>
            <a:schemeClr val="tx1"/>
          </a:solidFill>
          <a:latin typeface="+mj-lt"/>
          <a:ea typeface="+mj-ea"/>
          <a:cs typeface="+mj-cs"/>
          <a:sym typeface="Gill Sans" charset="0"/>
        </a:defRPr>
      </a:lvl1pPr>
      <a:lvl2pPr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7604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1pPr>
      <a:lvl2pPr marL="12049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2pPr>
      <a:lvl3pPr marL="16494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3pPr>
      <a:lvl4pPr marL="20939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4pPr>
      <a:lvl5pPr marL="25384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5pPr>
      <a:lvl6pPr marL="29956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6pPr>
      <a:lvl7pPr marL="34528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7pPr>
      <a:lvl8pPr marL="39100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8pPr>
      <a:lvl9pPr marL="43672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7041" name="Rectangle 1"/>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
        <p:nvSpPr>
          <p:cNvPr id="87042" name="Rectangle 2"/>
          <p:cNvSpPr>
            <a:spLocks noGrp="1" noChangeArrowheads="1"/>
          </p:cNvSpPr>
          <p:nvPr>
            <p:ph type="body" idx="1"/>
          </p:nvPr>
        </p:nvSpPr>
        <p:spPr bwMode="auto">
          <a:xfrm>
            <a:off x="1270000" y="2768600"/>
            <a:ext cx="104648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t"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Tree>
  </p:cSld>
  <p:clrMap bg1="dk2" tx1="lt1" bg2="dk1" tx2="lt2" accent1="accent1" accent2="accent2" accent3="accent3" accent4="accent4" accent5="accent5" accent6="accent6" hlink="hlink" folHlink="folHlink"/>
  <p:sldLayoutIdLst>
    <p:sldLayoutId id="2147484659" r:id="rId1"/>
    <p:sldLayoutId id="2147484660" r:id="rId2"/>
    <p:sldLayoutId id="2147484661" r:id="rId3"/>
    <p:sldLayoutId id="2147484662" r:id="rId4"/>
    <p:sldLayoutId id="2147484663" r:id="rId5"/>
    <p:sldLayoutId id="2147484664" r:id="rId6"/>
    <p:sldLayoutId id="2147484665" r:id="rId7"/>
    <p:sldLayoutId id="2147484666" r:id="rId8"/>
    <p:sldLayoutId id="2147484667" r:id="rId9"/>
    <p:sldLayoutId id="2147484668" r:id="rId10"/>
    <p:sldLayoutId id="2147484669" r:id="rId11"/>
  </p:sldLayoutIdLst>
  <p:transition xmlns:p14="http://schemas.microsoft.com/office/powerpoint/2010/main"/>
  <p:txStyles>
    <p:titleStyle>
      <a:lvl1pPr algn="ctr" rtl="0" fontAlgn="base">
        <a:spcBef>
          <a:spcPct val="0"/>
        </a:spcBef>
        <a:spcAft>
          <a:spcPct val="0"/>
        </a:spcAft>
        <a:defRPr sz="8400">
          <a:solidFill>
            <a:schemeClr val="tx1"/>
          </a:solidFill>
          <a:latin typeface="+mj-lt"/>
          <a:ea typeface="+mj-ea"/>
          <a:cs typeface="+mj-cs"/>
          <a:sym typeface="Gill Sans" charset="0"/>
        </a:defRPr>
      </a:lvl1pPr>
      <a:lvl2pPr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7604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1pPr>
      <a:lvl2pPr marL="12049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2pPr>
      <a:lvl3pPr marL="16494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3pPr>
      <a:lvl4pPr marL="20939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4pPr>
      <a:lvl5pPr marL="25384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5pPr>
      <a:lvl6pPr marL="29956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6pPr>
      <a:lvl7pPr marL="34528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7pPr>
      <a:lvl8pPr marL="39100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8pPr>
      <a:lvl9pPr marL="43672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8065" name="Rectangle 1"/>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
        <p:nvSpPr>
          <p:cNvPr id="88066" name="Rectangle 2"/>
          <p:cNvSpPr>
            <a:spLocks noGrp="1" noChangeArrowheads="1"/>
          </p:cNvSpPr>
          <p:nvPr>
            <p:ph type="body" idx="1"/>
          </p:nvPr>
        </p:nvSpPr>
        <p:spPr bwMode="auto">
          <a:xfrm>
            <a:off x="7772400" y="2768600"/>
            <a:ext cx="39624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Tree>
  </p:cSld>
  <p:clrMap bg1="dk2" tx1="lt1" bg2="dk1" tx2="lt2" accent1="accent1" accent2="accent2" accent3="accent3" accent4="accent4" accent5="accent5" accent6="accent6" hlink="hlink" folHlink="folHlink"/>
  <p:sldLayoutIdLst>
    <p:sldLayoutId id="2147484670" r:id="rId1"/>
    <p:sldLayoutId id="2147484671" r:id="rId2"/>
    <p:sldLayoutId id="2147484672" r:id="rId3"/>
    <p:sldLayoutId id="2147484673" r:id="rId4"/>
    <p:sldLayoutId id="2147484674" r:id="rId5"/>
    <p:sldLayoutId id="2147484675" r:id="rId6"/>
    <p:sldLayoutId id="2147484676" r:id="rId7"/>
    <p:sldLayoutId id="2147484677" r:id="rId8"/>
    <p:sldLayoutId id="2147484678" r:id="rId9"/>
    <p:sldLayoutId id="2147484679" r:id="rId10"/>
    <p:sldLayoutId id="2147484680" r:id="rId11"/>
  </p:sldLayoutIdLst>
  <p:transition xmlns:p14="http://schemas.microsoft.com/office/powerpoint/2010/main"/>
  <p:txStyles>
    <p:titleStyle>
      <a:lvl1pPr algn="ctr" rtl="0" fontAlgn="base">
        <a:spcBef>
          <a:spcPct val="0"/>
        </a:spcBef>
        <a:spcAft>
          <a:spcPct val="0"/>
        </a:spcAft>
        <a:defRPr sz="8400">
          <a:solidFill>
            <a:schemeClr val="tx1"/>
          </a:solidFill>
          <a:latin typeface="+mj-lt"/>
          <a:ea typeface="+mj-ea"/>
          <a:cs typeface="+mj-cs"/>
          <a:sym typeface="Gill Sans" charset="0"/>
        </a:defRPr>
      </a:lvl1pPr>
      <a:lvl2pPr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7604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1pPr>
      <a:lvl2pPr marL="12049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2pPr>
      <a:lvl3pPr marL="16494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3pPr>
      <a:lvl4pPr marL="20939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4pPr>
      <a:lvl5pPr marL="25384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5pPr>
      <a:lvl6pPr marL="29956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6pPr>
      <a:lvl7pPr marL="34528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7pPr>
      <a:lvl8pPr marL="39100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8pPr>
      <a:lvl9pPr marL="43672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9089" name="Rectangle 1"/>
          <p:cNvSpPr>
            <a:spLocks noGrp="1" noChangeArrowheads="1"/>
          </p:cNvSpPr>
          <p:nvPr>
            <p:ph type="body" idx="1"/>
          </p:nvPr>
        </p:nvSpPr>
        <p:spPr bwMode="auto">
          <a:xfrm>
            <a:off x="1270000" y="2768600"/>
            <a:ext cx="5041900" cy="5715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text styles</a:t>
            </a:r>
          </a:p>
          <a:p>
            <a:pPr lvl="1"/>
            <a:r>
              <a:rPr lang="en-US">
                <a:sym typeface="Gill Sans" charset="0"/>
              </a:rPr>
              <a:t>Second level</a:t>
            </a:r>
          </a:p>
          <a:p>
            <a:pPr lvl="2"/>
            <a:r>
              <a:rPr lang="en-US">
                <a:sym typeface="Gill Sans" charset="0"/>
              </a:rPr>
              <a:t>Third level</a:t>
            </a:r>
          </a:p>
          <a:p>
            <a:pPr lvl="3"/>
            <a:r>
              <a:rPr lang="en-US">
                <a:sym typeface="Gill Sans" charset="0"/>
              </a:rPr>
              <a:t>Fourth level</a:t>
            </a:r>
          </a:p>
          <a:p>
            <a:pPr lvl="4"/>
            <a:r>
              <a:rPr lang="en-US">
                <a:sym typeface="Gill Sans" charset="0"/>
              </a:rPr>
              <a:t>Fifth level</a:t>
            </a:r>
          </a:p>
        </p:txBody>
      </p:sp>
      <p:sp>
        <p:nvSpPr>
          <p:cNvPr id="89090" name="Rectangle 2"/>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Tree>
  </p:cSld>
  <p:clrMap bg1="dk2" tx1="lt1" bg2="dk1" tx2="lt2" accent1="accent1" accent2="accent2" accent3="accent3" accent4="accent4" accent5="accent5" accent6="accent6" hlink="hlink" folHlink="folHlink"/>
  <p:sldLayoutIdLst>
    <p:sldLayoutId id="2147484681" r:id="rId1"/>
    <p:sldLayoutId id="2147484682" r:id="rId2"/>
    <p:sldLayoutId id="2147484683" r:id="rId3"/>
    <p:sldLayoutId id="2147484684" r:id="rId4"/>
    <p:sldLayoutId id="2147484685" r:id="rId5"/>
    <p:sldLayoutId id="2147484686" r:id="rId6"/>
    <p:sldLayoutId id="2147484687" r:id="rId7"/>
    <p:sldLayoutId id="2147484688" r:id="rId8"/>
    <p:sldLayoutId id="2147484689" r:id="rId9"/>
    <p:sldLayoutId id="2147484690" r:id="rId10"/>
    <p:sldLayoutId id="2147484691" r:id="rId11"/>
  </p:sldLayoutIdLst>
  <p:transition xmlns:p14="http://schemas.microsoft.com/office/powerpoint/2010/main"/>
  <p:txStyles>
    <p:titleStyle>
      <a:lvl1pPr algn="ctr" rtl="0" fontAlgn="base">
        <a:spcBef>
          <a:spcPct val="0"/>
        </a:spcBef>
        <a:spcAft>
          <a:spcPct val="0"/>
        </a:spcAft>
        <a:defRPr sz="8400">
          <a:solidFill>
            <a:schemeClr val="tx1"/>
          </a:solidFill>
          <a:latin typeface="+mj-lt"/>
          <a:ea typeface="+mj-ea"/>
          <a:cs typeface="+mj-cs"/>
          <a:sym typeface="Gill Sans" charset="0"/>
        </a:defRPr>
      </a:lvl1pPr>
      <a:lvl2pPr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7604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1pPr>
      <a:lvl2pPr marL="12049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2pPr>
      <a:lvl3pPr marL="16494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3pPr>
      <a:lvl4pPr marL="20939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4pPr>
      <a:lvl5pPr marL="25384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5pPr>
      <a:lvl6pPr marL="29956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6pPr>
      <a:lvl7pPr marL="34528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7pPr>
      <a:lvl8pPr marL="39100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8pPr>
      <a:lvl9pPr marL="4367213" indent="-493713" algn="l" rtl="0" fontAlgn="base">
        <a:spcBef>
          <a:spcPts val="3800"/>
        </a:spcBef>
        <a:spcAft>
          <a:spcPct val="0"/>
        </a:spcAft>
        <a:buSzPct val="171000"/>
        <a:buFont typeface="Gill Sans" charset="0"/>
        <a:buChar char="•"/>
        <a:defRPr sz="3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7" name="Rectangle 1"/>
          <p:cNvSpPr>
            <a:spLocks noGrp="1" noChangeArrowheads="1"/>
          </p:cNvSpPr>
          <p:nvPr>
            <p:ph type="title"/>
          </p:nvPr>
        </p:nvSpPr>
        <p:spPr bwMode="auto">
          <a:xfrm>
            <a:off x="1270000" y="254000"/>
            <a:ext cx="10464800" cy="2438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ma14:placeholderFlag xmlns:ma14="http://schemas.microsoft.com/office/mac/drawingml/2011/main" val="1"/>
            </a:ext>
          </a:extLst>
        </p:spPr>
        <p:txBody>
          <a:bodyPr vert="horz" wrap="square" lIns="50800" tIns="50800" rIns="50800" bIns="50800" numCol="1" anchor="ctr" anchorCtr="0" compatLnSpc="1">
            <a:prstTxWarp prst="textNoShape">
              <a:avLst/>
            </a:prstTxWarp>
          </a:bodyPr>
          <a:lstStyle/>
          <a:p>
            <a:pPr lvl="0"/>
            <a:r>
              <a:rPr lang="en-US">
                <a:sym typeface="Gill Sans" charset="0"/>
              </a:rPr>
              <a:t>Click to edit Master title style</a:t>
            </a:r>
          </a:p>
        </p:txBody>
      </p:sp>
    </p:spTree>
  </p:cSld>
  <p:clrMap bg1="dk2" tx1="lt1" bg2="dk1" tx2="lt2" accent1="accent1" accent2="accent2" accent3="accent3" accent4="accent4" accent5="accent5" accent6="accent6" hlink="hlink" folHlink="folHlink"/>
  <p:sldLayoutIdLst>
    <p:sldLayoutId id="2147483823" r:id="rId1"/>
    <p:sldLayoutId id="2147483824" r:id="rId2"/>
    <p:sldLayoutId id="2147483825" r:id="rId3"/>
    <p:sldLayoutId id="2147483826" r:id="rId4"/>
    <p:sldLayoutId id="2147483827" r:id="rId5"/>
    <p:sldLayoutId id="2147483828" r:id="rId6"/>
    <p:sldLayoutId id="2147483829" r:id="rId7"/>
    <p:sldLayoutId id="2147483830" r:id="rId8"/>
    <p:sldLayoutId id="2147483831" r:id="rId9"/>
    <p:sldLayoutId id="2147483832" r:id="rId10"/>
    <p:sldLayoutId id="2147483833" r:id="rId11"/>
  </p:sldLayoutIdLst>
  <p:transition xmlns:p14="http://schemas.microsoft.com/office/powerpoint/2010/main"/>
  <p:txStyles>
    <p:titleStyle>
      <a:lvl1pPr algn="ctr" rtl="0" fontAlgn="base">
        <a:spcBef>
          <a:spcPct val="0"/>
        </a:spcBef>
        <a:spcAft>
          <a:spcPct val="0"/>
        </a:spcAft>
        <a:defRPr sz="8400">
          <a:solidFill>
            <a:schemeClr val="tx1"/>
          </a:solidFill>
          <a:latin typeface="+mj-lt"/>
          <a:ea typeface="+mj-ea"/>
          <a:cs typeface="+mj-cs"/>
          <a:sym typeface="Gill Sans" charset="0"/>
        </a:defRPr>
      </a:lvl1pPr>
      <a:lvl2pPr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8400">
          <a:solidFill>
            <a:schemeClr val="tx1"/>
          </a:solidFill>
          <a:latin typeface="Gill Sans" charset="0"/>
          <a:ea typeface="ヒラギノ角ゴ ProN W3" charset="0"/>
          <a:cs typeface="ヒラギノ角ゴ ProN W3" charset="0"/>
          <a:sym typeface="Gill Sans" charset="0"/>
        </a:defRPr>
      </a:lvl9pPr>
    </p:titleStyle>
    <p:bodyStyle>
      <a:lvl1pPr marL="8890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1pPr>
      <a:lvl2pPr marL="13335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2pPr>
      <a:lvl3pPr marL="17780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3pPr>
      <a:lvl4pPr marL="22225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4pPr>
      <a:lvl5pPr marL="26670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5pPr>
      <a:lvl6pPr marL="31242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6pPr>
      <a:lvl7pPr marL="35814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7pPr>
      <a:lvl8pPr marL="40386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8pPr>
      <a:lvl9pPr marL="4495800" indent="-571500" algn="l" rtl="0" fontAlgn="base">
        <a:spcBef>
          <a:spcPts val="2400"/>
        </a:spcBef>
        <a:spcAft>
          <a:spcPct val="0"/>
        </a:spcAft>
        <a:buSzPct val="171000"/>
        <a:buFont typeface="Gill Sans" charset="0"/>
        <a:buChar char="•"/>
        <a:defRPr sz="4200">
          <a:solidFill>
            <a:schemeClr val="tx1"/>
          </a:solidFill>
          <a:latin typeface="+mn-lt"/>
          <a:ea typeface="+mn-ea"/>
          <a:cs typeface="+mn-cs"/>
          <a:sym typeface="Gill Sans" charset="0"/>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jpeg"/><Relationship Id="rId4" Type="http://schemas.openxmlformats.org/officeDocument/2006/relationships/comments" Target="../comments/comment1.xml"/><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4" Type="http://schemas.openxmlformats.org/officeDocument/2006/relationships/image" Target="../media/image16.png"/><Relationship Id="rId5" Type="http://schemas.openxmlformats.org/officeDocument/2006/relationships/image" Target="../media/image17.png"/><Relationship Id="rId1" Type="http://schemas.openxmlformats.org/officeDocument/2006/relationships/slideLayout" Target="../slideLayouts/slideLayout35.xml"/><Relationship Id="rId2" Type="http://schemas.openxmlformats.org/officeDocument/2006/relationships/notesSlide" Target="../notesSlides/notesSlide9.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notesSlide" Target="../notesSlides/notesSlide99.xml"/><Relationship Id="rId3" Type="http://schemas.openxmlformats.org/officeDocument/2006/relationships/image" Target="../media/image66.jpe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notesSlide" Target="../notesSlides/notesSlide100.xml"/><Relationship Id="rId3" Type="http://schemas.openxmlformats.org/officeDocument/2006/relationships/image" Target="../media/image64.jpe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notesSlide" Target="../notesSlides/notesSlide101.xml"/><Relationship Id="rId3" Type="http://schemas.openxmlformats.org/officeDocument/2006/relationships/image" Target="../media/image64.jpeg"/></Relationships>
</file>

<file path=ppt/slides/_rels/slide103.xml.rels><?xml version="1.0" encoding="UTF-8" standalone="yes"?>
<Relationships xmlns="http://schemas.openxmlformats.org/package/2006/relationships"><Relationship Id="rId3" Type="http://schemas.openxmlformats.org/officeDocument/2006/relationships/image" Target="../media/image67.png"/><Relationship Id="rId4" Type="http://schemas.openxmlformats.org/officeDocument/2006/relationships/image" Target="../media/image68.png"/><Relationship Id="rId5" Type="http://schemas.openxmlformats.org/officeDocument/2006/relationships/image" Target="../media/image69.png"/><Relationship Id="rId6" Type="http://schemas.openxmlformats.org/officeDocument/2006/relationships/image" Target="../media/image70.png"/><Relationship Id="rId7" Type="http://schemas.openxmlformats.org/officeDocument/2006/relationships/image" Target="../media/image71.png"/><Relationship Id="rId1" Type="http://schemas.openxmlformats.org/officeDocument/2006/relationships/slideLayout" Target="../slideLayouts/slideLayout79.xml"/><Relationship Id="rId2" Type="http://schemas.openxmlformats.org/officeDocument/2006/relationships/notesSlide" Target="../notesSlides/notesSlide10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notesSlide" Target="../notesSlides/notesSlide103.xml"/><Relationship Id="rId3" Type="http://schemas.openxmlformats.org/officeDocument/2006/relationships/image" Target="../media/image64.jpe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4.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5.xml"/></Relationships>
</file>

<file path=ppt/slides/_rels/slide107.xml.rels><?xml version="1.0" encoding="UTF-8" standalone="yes"?>
<Relationships xmlns="http://schemas.openxmlformats.org/package/2006/relationships"><Relationship Id="rId3" Type="http://schemas.openxmlformats.org/officeDocument/2006/relationships/image" Target="../media/image72.png"/><Relationship Id="rId4" Type="http://schemas.openxmlformats.org/officeDocument/2006/relationships/image" Target="../media/image12.jpeg"/><Relationship Id="rId5" Type="http://schemas.openxmlformats.org/officeDocument/2006/relationships/image" Target="../media/image73.png"/><Relationship Id="rId6" Type="http://schemas.openxmlformats.org/officeDocument/2006/relationships/image" Target="../media/image74.png"/><Relationship Id="rId7" Type="http://schemas.openxmlformats.org/officeDocument/2006/relationships/image" Target="../media/image75.png"/><Relationship Id="rId1" Type="http://schemas.openxmlformats.org/officeDocument/2006/relationships/slideLayout" Target="../slideLayouts/slideLayout2.xml"/><Relationship Id="rId2" Type="http://schemas.openxmlformats.org/officeDocument/2006/relationships/notesSlide" Target="../notesSlides/notesSlide106.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notesSlide" Target="../notesSlides/notesSlide107.xml"/><Relationship Id="rId3" Type="http://schemas.openxmlformats.org/officeDocument/2006/relationships/image" Target="../media/image76.pn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notesSlide" Target="../notesSlides/notesSlide108.xml"/><Relationship Id="rId3" Type="http://schemas.openxmlformats.org/officeDocument/2006/relationships/image" Target="../media/image77.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0.xml"/><Relationship Id="rId3" Type="http://schemas.openxmlformats.org/officeDocument/2006/relationships/image" Target="../media/image20.jpe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9.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0.xml"/></Relationships>
</file>

<file path=ppt/slides/_rels/slide112.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74.png"/><Relationship Id="rId5" Type="http://schemas.openxmlformats.org/officeDocument/2006/relationships/image" Target="../media/image78.png"/><Relationship Id="rId6" Type="http://schemas.openxmlformats.org/officeDocument/2006/relationships/image" Target="../media/image79.png"/><Relationship Id="rId7" Type="http://schemas.openxmlformats.org/officeDocument/2006/relationships/image" Target="../media/image80.png"/><Relationship Id="rId1" Type="http://schemas.openxmlformats.org/officeDocument/2006/relationships/slideLayout" Target="../slideLayouts/slideLayout2.xml"/><Relationship Id="rId2" Type="http://schemas.openxmlformats.org/officeDocument/2006/relationships/notesSlide" Target="../notesSlides/notesSlide11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3.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4.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5.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6.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7.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1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9.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0.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1.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3.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4.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5.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6.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7.xml"/></Relationships>
</file>

<file path=ppt/slides/_rels/slide129.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81.png"/><Relationship Id="rId1" Type="http://schemas.openxmlformats.org/officeDocument/2006/relationships/slideLayout" Target="../slideLayouts/slideLayout2.xml"/><Relationship Id="rId2" Type="http://schemas.openxmlformats.org/officeDocument/2006/relationships/notesSlide" Target="../notesSlides/notesSlide12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9.xml"/></Relationships>
</file>

<file path=ppt/slides/_rels/slide132.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82.emf"/><Relationship Id="rId1" Type="http://schemas.openxmlformats.org/officeDocument/2006/relationships/slideLayout" Target="../slideLayouts/slideLayout2.xml"/><Relationship Id="rId2" Type="http://schemas.openxmlformats.org/officeDocument/2006/relationships/notesSlide" Target="../notesSlides/notesSlide130.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1.xml"/><Relationship Id="rId3" Type="http://schemas.openxmlformats.org/officeDocument/2006/relationships/image" Target="../media/image83.emf"/></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3.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21.png"/><Relationship Id="rId5" Type="http://schemas.openxmlformats.org/officeDocument/2006/relationships/image" Target="../media/image22.png"/><Relationship Id="rId6" Type="http://schemas.openxmlformats.org/officeDocument/2006/relationships/image" Target="../media/image23.png"/><Relationship Id="rId7" Type="http://schemas.openxmlformats.org/officeDocument/2006/relationships/image" Target="../media/image24.png"/><Relationship Id="rId1" Type="http://schemas.openxmlformats.org/officeDocument/2006/relationships/slideLayout" Target="../slideLayouts/slideLayout24.xml"/><Relationship Id="rId2"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14.xml"/><Relationship Id="rId3" Type="http://schemas.openxmlformats.org/officeDocument/2006/relationships/image" Target="../media/image2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1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1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2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2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2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s>
</file>

<file path=ppt/slides/_rels/slide25.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26.png"/><Relationship Id="rId5" Type="http://schemas.openxmlformats.org/officeDocument/2006/relationships/image" Target="../media/image27.png"/><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2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2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2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8.xml"/><Relationship Id="rId2"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13.png"/><Relationship Id="rId1" Type="http://schemas.openxmlformats.org/officeDocument/2006/relationships/slideLayout" Target="../slideLayouts/slideLayout24.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9.xml"/></Relationships>
</file>

<file path=ppt/slides/_rels/slide31.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28.png"/><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2.xml"/></Relationships>
</file>

<file path=ppt/slides/_rels/slide34.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29.png"/><Relationship Id="rId5" Type="http://schemas.openxmlformats.org/officeDocument/2006/relationships/image" Target="../media/image30.png"/><Relationship Id="rId6" Type="http://schemas.openxmlformats.org/officeDocument/2006/relationships/image" Target="../media/image31.png"/><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5.xml"/></Relationships>
</file>

<file path=ppt/slides/_rels/slide37.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32.png"/><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0.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33.png"/><Relationship Id="rId5" Type="http://schemas.openxmlformats.org/officeDocument/2006/relationships/image" Target="../media/image34.png"/><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35.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35.jpeg"/></Relationships>
</file>

<file path=ppt/slides/_rels/slide44.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36.png"/><Relationship Id="rId5" Type="http://schemas.openxmlformats.org/officeDocument/2006/relationships/image" Target="../media/image37.png"/><Relationship Id="rId6" Type="http://schemas.openxmlformats.org/officeDocument/2006/relationships/image" Target="../media/image38.png"/><Relationship Id="rId7" Type="http://schemas.openxmlformats.org/officeDocument/2006/relationships/image" Target="../media/image39.png"/><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35.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image" Target="../media/image35.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 Id="rId3" Type="http://schemas.openxmlformats.org/officeDocument/2006/relationships/image" Target="../media/image40.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 Id="rId3" Type="http://schemas.openxmlformats.org/officeDocument/2006/relationships/image" Target="../media/image41.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4.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image" Target="../media/image35.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image" Target="../media/image42.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 Id="rId3" Type="http://schemas.openxmlformats.org/officeDocument/2006/relationships/image" Target="../media/image43.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 Id="rId3" Type="http://schemas.openxmlformats.org/officeDocument/2006/relationships/image" Target="../media/image35.jpe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 Id="rId3" Type="http://schemas.openxmlformats.org/officeDocument/2006/relationships/image" Target="../media/image44.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 Id="rId3" Type="http://schemas.openxmlformats.org/officeDocument/2006/relationships/image" Target="../media/image45.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 Id="rId3" Type="http://schemas.openxmlformats.org/officeDocument/2006/relationships/image" Target="../media/image35.jpe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 Id="rId3" Type="http://schemas.openxmlformats.org/officeDocument/2006/relationships/image" Target="../media/image46.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 Id="rId3" Type="http://schemas.openxmlformats.org/officeDocument/2006/relationships/image" Target="../media/image47.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 Id="rId3" Type="http://schemas.openxmlformats.org/officeDocument/2006/relationships/image" Target="../media/image35.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0.xml"/></Relationships>
</file>

<file path=ppt/slides/_rels/slide62.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48.png"/><Relationship Id="rId5" Type="http://schemas.openxmlformats.org/officeDocument/2006/relationships/image" Target="../media/image49.png"/><Relationship Id="rId1" Type="http://schemas.openxmlformats.org/officeDocument/2006/relationships/slideLayout" Target="../slideLayouts/slideLayout2.xml"/><Relationship Id="rId2" Type="http://schemas.openxmlformats.org/officeDocument/2006/relationships/notesSlide" Target="../notesSlides/notesSlide6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3.xml"/></Relationships>
</file>

<file path=ppt/slides/_rels/slide65.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50.png"/><Relationship Id="rId5" Type="http://schemas.openxmlformats.org/officeDocument/2006/relationships/image" Target="../media/image51.png"/><Relationship Id="rId1" Type="http://schemas.openxmlformats.org/officeDocument/2006/relationships/slideLayout" Target="../slideLayouts/slideLayout2.xml"/><Relationship Id="rId2" Type="http://schemas.openxmlformats.org/officeDocument/2006/relationships/notesSlide" Target="../notesSlides/notesSlide6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6.xml"/></Relationships>
</file>

<file path=ppt/slides/_rels/slide68.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52.png"/><Relationship Id="rId1" Type="http://schemas.openxmlformats.org/officeDocument/2006/relationships/slideLayout" Target="../slideLayouts/slideLayout2.xml"/><Relationship Id="rId2" Type="http://schemas.openxmlformats.org/officeDocument/2006/relationships/notesSlide" Target="../notesSlides/notesSlide6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8.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5" Type="http://schemas.openxmlformats.org/officeDocument/2006/relationships/image" Target="../media/image17.png"/><Relationship Id="rId1" Type="http://schemas.openxmlformats.org/officeDocument/2006/relationships/slideLayout" Target="../slideLayouts/slideLayout35.xml"/><Relationship Id="rId2" Type="http://schemas.openxmlformats.org/officeDocument/2006/relationships/notesSlide" Target="../notesSlides/notesSlide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69.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70.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1.xml"/></Relationships>
</file>

<file path=ppt/slides/_rels/slide73.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53.png"/><Relationship Id="rId5" Type="http://schemas.openxmlformats.org/officeDocument/2006/relationships/image" Target="../media/image54.png"/><Relationship Id="rId1" Type="http://schemas.openxmlformats.org/officeDocument/2006/relationships/slideLayout" Target="../slideLayouts/slideLayout2.xml"/><Relationship Id="rId2" Type="http://schemas.openxmlformats.org/officeDocument/2006/relationships/notesSlide" Target="../notesSlides/notesSlide7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90.xml"/><Relationship Id="rId2" Type="http://schemas.openxmlformats.org/officeDocument/2006/relationships/notesSlide" Target="../notesSlides/notesSlide7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90.xml"/><Relationship Id="rId2" Type="http://schemas.openxmlformats.org/officeDocument/2006/relationships/notesSlide" Target="../notesSlides/notesSlide74.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5.xml"/></Relationships>
</file>

<file path=ppt/slides/_rels/slide77.xml.rels><?xml version="1.0" encoding="UTF-8" standalone="yes"?>
<Relationships xmlns="http://schemas.openxmlformats.org/package/2006/relationships"><Relationship Id="rId3" Type="http://schemas.openxmlformats.org/officeDocument/2006/relationships/image" Target="../media/image55.png"/><Relationship Id="rId4" Type="http://schemas.openxmlformats.org/officeDocument/2006/relationships/image" Target="../media/image12.jpeg"/><Relationship Id="rId5" Type="http://schemas.openxmlformats.org/officeDocument/2006/relationships/image" Target="../media/image56.png"/><Relationship Id="rId6" Type="http://schemas.openxmlformats.org/officeDocument/2006/relationships/image" Target="../media/image57.png"/><Relationship Id="rId7" Type="http://schemas.openxmlformats.org/officeDocument/2006/relationships/image" Target="../media/image58.png"/><Relationship Id="rId1" Type="http://schemas.openxmlformats.org/officeDocument/2006/relationships/slideLayout" Target="../slideLayouts/slideLayout2.xml"/><Relationship Id="rId2" Type="http://schemas.openxmlformats.org/officeDocument/2006/relationships/notesSlide" Target="../notesSlides/notesSlide76.xml"/></Relationships>
</file>

<file path=ppt/slides/_rels/slide78.xml.rels><?xml version="1.0" encoding="UTF-8" standalone="yes"?>
<Relationships xmlns="http://schemas.openxmlformats.org/package/2006/relationships"><Relationship Id="rId3" Type="http://schemas.openxmlformats.org/officeDocument/2006/relationships/image" Target="../media/image59.png"/><Relationship Id="rId4" Type="http://schemas.openxmlformats.org/officeDocument/2006/relationships/image" Target="../media/image60.png"/><Relationship Id="rId1" Type="http://schemas.openxmlformats.org/officeDocument/2006/relationships/slideLayout" Target="../slideLayouts/slideLayout79.xml"/><Relationship Id="rId2" Type="http://schemas.openxmlformats.org/officeDocument/2006/relationships/notesSlide" Target="../notesSlides/notesSlide7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9.xml"/></Relationships>
</file>

<file path=ppt/slides/_rels/slide81.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61.png"/><Relationship Id="rId1" Type="http://schemas.openxmlformats.org/officeDocument/2006/relationships/slideLayout" Target="../slideLayouts/slideLayout2.xml"/><Relationship Id="rId2" Type="http://schemas.openxmlformats.org/officeDocument/2006/relationships/notesSlide" Target="../notesSlides/notesSlide80.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3.xml"/></Relationships>
</file>

<file path=ppt/slides/_rels/slide85.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62.png"/><Relationship Id="rId5" Type="http://schemas.openxmlformats.org/officeDocument/2006/relationships/image" Target="../media/image63.png"/><Relationship Id="rId1" Type="http://schemas.openxmlformats.org/officeDocument/2006/relationships/slideLayout" Target="../slideLayouts/slideLayout2.xml"/><Relationship Id="rId2" Type="http://schemas.openxmlformats.org/officeDocument/2006/relationships/notesSlide" Target="../notesSlides/notesSlide84.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notesSlide" Target="../notesSlides/notesSlide85.xml"/><Relationship Id="rId3" Type="http://schemas.openxmlformats.org/officeDocument/2006/relationships/image" Target="../media/image64.jpe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notesSlide" Target="../notesSlides/notesSlide86.xml"/><Relationship Id="rId3" Type="http://schemas.openxmlformats.org/officeDocument/2006/relationships/image" Target="../media/image64.jpe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notesSlide" Target="../notesSlides/notesSlide87.xml"/><Relationship Id="rId3" Type="http://schemas.openxmlformats.org/officeDocument/2006/relationships/image" Target="../media/image64.jpe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notesSlide" Target="../notesSlides/notesSlide88.xml"/><Relationship Id="rId3" Type="http://schemas.openxmlformats.org/officeDocument/2006/relationships/image" Target="../media/image65.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8.xml"/><Relationship Id="rId3" Type="http://schemas.openxmlformats.org/officeDocument/2006/relationships/image" Target="../media/image18.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notesSlide" Target="../notesSlides/notesSlide89.xml"/><Relationship Id="rId3" Type="http://schemas.openxmlformats.org/officeDocument/2006/relationships/image" Target="../media/image66.jpe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notesSlide" Target="../notesSlides/notesSlide90.xml"/><Relationship Id="rId3" Type="http://schemas.openxmlformats.org/officeDocument/2006/relationships/image" Target="../media/image64.jpe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notesSlide" Target="../notesSlides/notesSlide91.xml"/><Relationship Id="rId3" Type="http://schemas.openxmlformats.org/officeDocument/2006/relationships/image" Target="../media/image64.jpe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3.xml"/><Relationship Id="rId3" Type="http://schemas.openxmlformats.org/officeDocument/2006/relationships/comments" Target="../comments/comment2.xml"/></Relationships>
</file>

<file path=ppt/slides/_rels/slide95.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62.png"/><Relationship Id="rId5" Type="http://schemas.openxmlformats.org/officeDocument/2006/relationships/image" Target="../media/image63.png"/><Relationship Id="rId1" Type="http://schemas.openxmlformats.org/officeDocument/2006/relationships/slideLayout" Target="../slideLayouts/slideLayout2.xml"/><Relationship Id="rId2" Type="http://schemas.openxmlformats.org/officeDocument/2006/relationships/notesSlide" Target="../notesSlides/notesSlide94.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notesSlide" Target="../notesSlides/notesSlide95.xml"/><Relationship Id="rId3" Type="http://schemas.openxmlformats.org/officeDocument/2006/relationships/image" Target="../media/image64.jpe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notesSlide" Target="../notesSlides/notesSlide96.xml"/><Relationship Id="rId3" Type="http://schemas.openxmlformats.org/officeDocument/2006/relationships/image" Target="../media/image64.jpe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notesSlide" Target="../notesSlides/notesSlide97.xml"/><Relationship Id="rId3" Type="http://schemas.openxmlformats.org/officeDocument/2006/relationships/image" Target="../media/image64.jpe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notesSlide" Target="../notesSlides/notesSlide98.xml"/><Relationship Id="rId3" Type="http://schemas.openxmlformats.org/officeDocument/2006/relationships/image" Target="../media/image6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116" name="Group 4"/>
          <p:cNvGrpSpPr>
            <a:grpSpLocks/>
          </p:cNvGrpSpPr>
          <p:nvPr/>
        </p:nvGrpSpPr>
        <p:grpSpPr bwMode="auto">
          <a:xfrm>
            <a:off x="-12700" y="0"/>
            <a:ext cx="13030200" cy="9753600"/>
            <a:chOff x="0" y="0"/>
            <a:chExt cx="8208" cy="6144"/>
          </a:xfrm>
        </p:grpSpPr>
        <p:pic>
          <p:nvPicPr>
            <p:cNvPr id="90113"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8200" cy="6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
          <p:nvSpPr>
            <p:cNvPr id="90114" name="Rectangle 2"/>
            <p:cNvSpPr>
              <a:spLocks/>
            </p:cNvSpPr>
            <p:nvPr/>
          </p:nvSpPr>
          <p:spPr bwMode="auto">
            <a:xfrm>
              <a:off x="8" y="0"/>
              <a:ext cx="8200" cy="1640"/>
            </a:xfrm>
            <a:prstGeom prst="rect">
              <a:avLst/>
            </a:prstGeom>
            <a:solidFill>
              <a:schemeClr val="accent1"/>
            </a:soli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p>
          </p:txBody>
        </p:sp>
        <p:sp>
          <p:nvSpPr>
            <p:cNvPr id="90115" name="Rectangle 3"/>
            <p:cNvSpPr>
              <a:spLocks/>
            </p:cNvSpPr>
            <p:nvPr/>
          </p:nvSpPr>
          <p:spPr bwMode="auto">
            <a:xfrm>
              <a:off x="3231" y="5696"/>
              <a:ext cx="1738"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3600">
                  <a:solidFill>
                    <a:schemeClr val="tx1"/>
                  </a:solidFill>
                  <a:ea typeface="ＭＳ Ｐゴシック" charset="0"/>
                  <a:cs typeface="Gill Sans" charset="0"/>
                </a:rPr>
                <a:t>© DISC-U.org</a:t>
              </a:r>
            </a:p>
          </p:txBody>
        </p:sp>
      </p:grpSp>
      <p:sp>
        <p:nvSpPr>
          <p:cNvPr id="90117" name="Rectangle 5"/>
          <p:cNvSpPr>
            <a:spLocks/>
          </p:cNvSpPr>
          <p:nvPr/>
        </p:nvSpPr>
        <p:spPr bwMode="auto">
          <a:xfrm>
            <a:off x="433388" y="615950"/>
            <a:ext cx="12141200" cy="149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9600">
                <a:solidFill>
                  <a:schemeClr val="tx1"/>
                </a:solidFill>
                <a:ea typeface="ＭＳ Ｐゴシック" charset="0"/>
                <a:cs typeface="Gill Sans" charset="0"/>
              </a:rPr>
              <a:t>DISCovering You</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7500" y="1485900"/>
            <a:ext cx="13352463" cy="678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1085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32700" y="4292600"/>
            <a:ext cx="198438"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10854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07300" y="3670300"/>
            <a:ext cx="25400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1085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0113" y="3695700"/>
            <a:ext cx="198437"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10854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89000" y="3983038"/>
            <a:ext cx="25400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10855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7888" y="5118100"/>
            <a:ext cx="233362" cy="17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108551"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9000" y="5422900"/>
            <a:ext cx="231775" cy="17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108552"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89000" y="7810500"/>
            <a:ext cx="25400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108553"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9000" y="7493000"/>
            <a:ext cx="231775" cy="17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108554"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92600" y="3390900"/>
            <a:ext cx="198438"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108555" name="Picture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67200" y="4279900"/>
            <a:ext cx="25400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108556"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92600" y="5435600"/>
            <a:ext cx="198438"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108557" name="Picture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67200" y="5753100"/>
            <a:ext cx="25400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108558"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79900" y="7505700"/>
            <a:ext cx="198438"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108559" name="Picture 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54500" y="7200900"/>
            <a:ext cx="25400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108560" name="Picture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32700" y="7505700"/>
            <a:ext cx="198438"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108561" name="Picture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07300" y="7810500"/>
            <a:ext cx="25400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108562" name="Picture 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32700" y="6032500"/>
            <a:ext cx="198438"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108563" name="Picture 1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69200" y="5410200"/>
            <a:ext cx="25400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
        <p:nvSpPr>
          <p:cNvPr id="108564" name="Rectangle 20"/>
          <p:cNvSpPr>
            <a:spLocks/>
          </p:cNvSpPr>
          <p:nvPr/>
        </p:nvSpPr>
        <p:spPr bwMode="auto">
          <a:xfrm>
            <a:off x="3330575" y="2794000"/>
            <a:ext cx="657225"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7000" dirty="0">
                <a:solidFill>
                  <a:srgbClr val="0044FE"/>
                </a:solidFill>
                <a:latin typeface="Comic Sans MS" charset="0"/>
                <a:ea typeface="ＭＳ Ｐゴシック" charset="0"/>
                <a:cs typeface="Comic Sans MS" charset="0"/>
                <a:sym typeface="Comic Sans MS" charset="0"/>
              </a:rPr>
              <a:t>2</a:t>
            </a:r>
          </a:p>
        </p:txBody>
      </p:sp>
      <p:sp>
        <p:nvSpPr>
          <p:cNvPr id="108565" name="Rectangle 21"/>
          <p:cNvSpPr>
            <a:spLocks/>
          </p:cNvSpPr>
          <p:nvPr/>
        </p:nvSpPr>
        <p:spPr bwMode="auto">
          <a:xfrm>
            <a:off x="2927350" y="4597400"/>
            <a:ext cx="1282700"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7000">
                <a:solidFill>
                  <a:srgbClr val="0044FE"/>
                </a:solidFill>
                <a:latin typeface="Comic Sans MS" charset="0"/>
                <a:ea typeface="ＭＳ Ｐゴシック" charset="0"/>
                <a:cs typeface="Comic Sans MS" charset="0"/>
                <a:sym typeface="Comic Sans MS" charset="0"/>
              </a:rPr>
              <a:t>20</a:t>
            </a:r>
          </a:p>
        </p:txBody>
      </p:sp>
      <p:sp>
        <p:nvSpPr>
          <p:cNvPr id="108566" name="Rectangle 22"/>
          <p:cNvSpPr>
            <a:spLocks/>
          </p:cNvSpPr>
          <p:nvPr/>
        </p:nvSpPr>
        <p:spPr bwMode="auto">
          <a:xfrm>
            <a:off x="3214688" y="6464300"/>
            <a:ext cx="914400"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7000">
                <a:solidFill>
                  <a:srgbClr val="0044FE"/>
                </a:solidFill>
                <a:latin typeface="Comic Sans MS" charset="0"/>
                <a:ea typeface="ＭＳ Ｐゴシック" charset="0"/>
                <a:cs typeface="Comic Sans MS" charset="0"/>
                <a:sym typeface="Comic Sans MS" charset="0"/>
              </a:rPr>
              <a:t>11</a:t>
            </a:r>
          </a:p>
        </p:txBody>
      </p:sp>
      <p:sp>
        <p:nvSpPr>
          <p:cNvPr id="108567" name="Rectangle 23"/>
          <p:cNvSpPr>
            <a:spLocks/>
          </p:cNvSpPr>
          <p:nvPr/>
        </p:nvSpPr>
        <p:spPr bwMode="auto">
          <a:xfrm>
            <a:off x="6657975" y="2806700"/>
            <a:ext cx="657225"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7000" dirty="0">
                <a:solidFill>
                  <a:srgbClr val="0044FE"/>
                </a:solidFill>
                <a:latin typeface="Comic Sans MS" charset="0"/>
                <a:ea typeface="ＭＳ Ｐゴシック" charset="0"/>
                <a:cs typeface="Comic Sans MS" charset="0"/>
                <a:sym typeface="Comic Sans MS" charset="0"/>
              </a:rPr>
              <a:t>2</a:t>
            </a:r>
          </a:p>
        </p:txBody>
      </p:sp>
      <p:sp>
        <p:nvSpPr>
          <p:cNvPr id="108568" name="Rectangle 24"/>
          <p:cNvSpPr>
            <a:spLocks/>
          </p:cNvSpPr>
          <p:nvPr/>
        </p:nvSpPr>
        <p:spPr bwMode="auto">
          <a:xfrm>
            <a:off x="9972675" y="2806700"/>
            <a:ext cx="657225"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7000">
                <a:solidFill>
                  <a:srgbClr val="0044FE"/>
                </a:solidFill>
                <a:latin typeface="Comic Sans MS" charset="0"/>
                <a:ea typeface="ＭＳ Ｐゴシック" charset="0"/>
                <a:cs typeface="Comic Sans MS" charset="0"/>
                <a:sym typeface="Comic Sans MS" charset="0"/>
              </a:rPr>
              <a:t>2</a:t>
            </a:r>
          </a:p>
        </p:txBody>
      </p:sp>
      <p:sp>
        <p:nvSpPr>
          <p:cNvPr id="108569" name="Rectangle 25"/>
          <p:cNvSpPr>
            <a:spLocks/>
          </p:cNvSpPr>
          <p:nvPr/>
        </p:nvSpPr>
        <p:spPr bwMode="auto">
          <a:xfrm>
            <a:off x="6315075" y="4597400"/>
            <a:ext cx="1219200"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7000">
                <a:solidFill>
                  <a:srgbClr val="0044FE"/>
                </a:solidFill>
                <a:latin typeface="Comic Sans MS" charset="0"/>
                <a:ea typeface="ＭＳ Ｐゴシック" charset="0"/>
                <a:cs typeface="Comic Sans MS" charset="0"/>
                <a:sym typeface="Comic Sans MS" charset="0"/>
              </a:rPr>
              <a:t>20</a:t>
            </a:r>
          </a:p>
        </p:txBody>
      </p:sp>
      <p:sp>
        <p:nvSpPr>
          <p:cNvPr id="108570" name="Rectangle 26"/>
          <p:cNvSpPr>
            <a:spLocks/>
          </p:cNvSpPr>
          <p:nvPr/>
        </p:nvSpPr>
        <p:spPr bwMode="auto">
          <a:xfrm>
            <a:off x="9688513" y="4597400"/>
            <a:ext cx="1198562"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7000">
                <a:solidFill>
                  <a:srgbClr val="0044FE"/>
                </a:solidFill>
                <a:latin typeface="Comic Sans MS" charset="0"/>
                <a:ea typeface="ＭＳ Ｐゴシック" charset="0"/>
                <a:cs typeface="Comic Sans MS" charset="0"/>
                <a:sym typeface="Comic Sans MS" charset="0"/>
              </a:rPr>
              <a:t>20</a:t>
            </a:r>
          </a:p>
        </p:txBody>
      </p:sp>
      <p:sp>
        <p:nvSpPr>
          <p:cNvPr id="108571" name="Rectangle 27"/>
          <p:cNvSpPr>
            <a:spLocks/>
          </p:cNvSpPr>
          <p:nvPr/>
        </p:nvSpPr>
        <p:spPr bwMode="auto">
          <a:xfrm>
            <a:off x="6725337" y="6592441"/>
            <a:ext cx="547901"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7000" dirty="0" smtClean="0">
                <a:solidFill>
                  <a:srgbClr val="0044FE"/>
                </a:solidFill>
                <a:latin typeface="Comic Sans MS" charset="0"/>
                <a:ea typeface="ＭＳ Ｐゴシック" charset="0"/>
                <a:cs typeface="Comic Sans MS" charset="0"/>
                <a:sym typeface="Comic Sans MS" charset="0"/>
              </a:rPr>
              <a:t>2</a:t>
            </a:r>
            <a:endParaRPr lang="en-US" sz="7000" dirty="0">
              <a:solidFill>
                <a:srgbClr val="0044FE"/>
              </a:solidFill>
              <a:latin typeface="Comic Sans MS" charset="0"/>
              <a:ea typeface="ＭＳ Ｐゴシック" charset="0"/>
              <a:cs typeface="Comic Sans MS" charset="0"/>
              <a:sym typeface="Comic Sans MS" charset="0"/>
            </a:endParaRPr>
          </a:p>
        </p:txBody>
      </p:sp>
      <p:sp>
        <p:nvSpPr>
          <p:cNvPr id="108572" name="Rectangle 28"/>
          <p:cNvSpPr>
            <a:spLocks/>
          </p:cNvSpPr>
          <p:nvPr/>
        </p:nvSpPr>
        <p:spPr bwMode="auto">
          <a:xfrm>
            <a:off x="9985375" y="6464300"/>
            <a:ext cx="657225"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7000">
                <a:solidFill>
                  <a:srgbClr val="0044FE"/>
                </a:solidFill>
                <a:latin typeface="Comic Sans MS" charset="0"/>
                <a:ea typeface="ＭＳ Ｐゴシック" charset="0"/>
                <a:cs typeface="Comic Sans MS" charset="0"/>
                <a:sym typeface="Comic Sans MS" charset="0"/>
              </a:rPr>
              <a:t>2</a:t>
            </a:r>
          </a:p>
        </p:txBody>
      </p:sp>
      <p:sp>
        <p:nvSpPr>
          <p:cNvPr id="108573" name="Rectangle 29"/>
          <p:cNvSpPr>
            <a:spLocks/>
          </p:cNvSpPr>
          <p:nvPr/>
        </p:nvSpPr>
        <p:spPr bwMode="auto">
          <a:xfrm>
            <a:off x="11522075" y="2806700"/>
            <a:ext cx="657225"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7000">
                <a:solidFill>
                  <a:srgbClr val="0044FE"/>
                </a:solidFill>
                <a:latin typeface="Comic Sans MS" charset="0"/>
                <a:ea typeface="ＭＳ Ｐゴシック" charset="0"/>
                <a:cs typeface="Comic Sans MS" charset="0"/>
                <a:sym typeface="Comic Sans MS" charset="0"/>
              </a:rPr>
              <a:t>6</a:t>
            </a:r>
          </a:p>
        </p:txBody>
      </p:sp>
      <p:sp>
        <p:nvSpPr>
          <p:cNvPr id="108574" name="Rectangle 30"/>
          <p:cNvSpPr>
            <a:spLocks/>
          </p:cNvSpPr>
          <p:nvPr/>
        </p:nvSpPr>
        <p:spPr bwMode="auto">
          <a:xfrm>
            <a:off x="11226800" y="4597400"/>
            <a:ext cx="1200150"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7000">
                <a:solidFill>
                  <a:srgbClr val="0044FE"/>
                </a:solidFill>
                <a:latin typeface="Comic Sans MS" charset="0"/>
                <a:ea typeface="ＭＳ Ｐゴシック" charset="0"/>
                <a:cs typeface="Comic Sans MS" charset="0"/>
                <a:sym typeface="Comic Sans MS" charset="0"/>
              </a:rPr>
              <a:t>60</a:t>
            </a:r>
          </a:p>
        </p:txBody>
      </p:sp>
      <p:sp>
        <p:nvSpPr>
          <p:cNvPr id="108575" name="Rectangle 31"/>
          <p:cNvSpPr>
            <a:spLocks/>
          </p:cNvSpPr>
          <p:nvPr/>
        </p:nvSpPr>
        <p:spPr bwMode="auto">
          <a:xfrm>
            <a:off x="11387371" y="6592441"/>
            <a:ext cx="952033"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7000" dirty="0" smtClean="0">
                <a:solidFill>
                  <a:srgbClr val="0044FE"/>
                </a:solidFill>
                <a:latin typeface="Comic Sans MS" charset="0"/>
                <a:ea typeface="ＭＳ Ｐゴシック" charset="0"/>
                <a:cs typeface="Comic Sans MS" charset="0"/>
                <a:sym typeface="Comic Sans MS" charset="0"/>
              </a:rPr>
              <a:t>15</a:t>
            </a:r>
            <a:endParaRPr lang="en-US" sz="7000" dirty="0">
              <a:solidFill>
                <a:srgbClr val="0044FE"/>
              </a:solidFill>
              <a:latin typeface="Comic Sans MS" charset="0"/>
              <a:ea typeface="ＭＳ Ｐゴシック" charset="0"/>
              <a:cs typeface="Comic Sans MS" charset="0"/>
              <a:sym typeface="Comic Sans MS"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iterate type="lt">
                                    <p:tmAbs val="75"/>
                                  </p:iterate>
                                  <p:childTnLst>
                                    <p:set>
                                      <p:cBhvr>
                                        <p:cTn id="6" dur="1" fill="hold">
                                          <p:stCondLst>
                                            <p:cond delay="74"/>
                                          </p:stCondLst>
                                        </p:cTn>
                                        <p:tgtEl>
                                          <p:spTgt spid="108564"/>
                                        </p:tgtEl>
                                        <p:attrNameLst>
                                          <p:attrName>style.visibility</p:attrName>
                                        </p:attrNameLst>
                                      </p:cBhvr>
                                      <p:to>
                                        <p:strVal val="visible"/>
                                      </p:to>
                                    </p:set>
                                  </p:childTnLst>
                                </p:cTn>
                              </p:par>
                            </p:childTnLst>
                          </p:cTn>
                        </p:par>
                        <p:par>
                          <p:cTn id="7" fill="hold" nodeType="afterGroup">
                            <p:stCondLst>
                              <p:cond delay="75"/>
                            </p:stCondLst>
                            <p:childTnLst>
                              <p:par>
                                <p:cTn id="8" presetID="1" presetClass="entr" presetSubtype="0" fill="hold" grpId="0" nodeType="afterEffect">
                                  <p:stCondLst>
                                    <p:cond delay="1500"/>
                                  </p:stCondLst>
                                  <p:iterate type="lt">
                                    <p:tmAbs val="75"/>
                                  </p:iterate>
                                  <p:childTnLst>
                                    <p:set>
                                      <p:cBhvr>
                                        <p:cTn id="9" dur="1" fill="hold">
                                          <p:stCondLst>
                                            <p:cond delay="74"/>
                                          </p:stCondLst>
                                        </p:cTn>
                                        <p:tgtEl>
                                          <p:spTgt spid="108567"/>
                                        </p:tgtEl>
                                        <p:attrNameLst>
                                          <p:attrName>style.visibility</p:attrName>
                                        </p:attrNameLst>
                                      </p:cBhvr>
                                      <p:to>
                                        <p:strVal val="visible"/>
                                      </p:to>
                                    </p:set>
                                  </p:childTnLst>
                                </p:cTn>
                              </p:par>
                            </p:childTnLst>
                          </p:cTn>
                        </p:par>
                        <p:par>
                          <p:cTn id="10" fill="hold" nodeType="afterGroup">
                            <p:stCondLst>
                              <p:cond delay="1650"/>
                            </p:stCondLst>
                            <p:childTnLst>
                              <p:par>
                                <p:cTn id="11" presetID="1" presetClass="entr" presetSubtype="0" fill="hold" grpId="0" nodeType="afterEffect">
                                  <p:stCondLst>
                                    <p:cond delay="1500"/>
                                  </p:stCondLst>
                                  <p:iterate type="lt">
                                    <p:tmAbs val="75"/>
                                  </p:iterate>
                                  <p:childTnLst>
                                    <p:set>
                                      <p:cBhvr>
                                        <p:cTn id="12" dur="1" fill="hold">
                                          <p:stCondLst>
                                            <p:cond delay="74"/>
                                          </p:stCondLst>
                                        </p:cTn>
                                        <p:tgtEl>
                                          <p:spTgt spid="108568"/>
                                        </p:tgtEl>
                                        <p:attrNameLst>
                                          <p:attrName>style.visibility</p:attrName>
                                        </p:attrNameLst>
                                      </p:cBhvr>
                                      <p:to>
                                        <p:strVal val="visible"/>
                                      </p:to>
                                    </p:set>
                                  </p:childTnLst>
                                </p:cTn>
                              </p:par>
                            </p:childTnLst>
                          </p:cTn>
                        </p:par>
                        <p:par>
                          <p:cTn id="13" fill="hold" nodeType="afterGroup">
                            <p:stCondLst>
                              <p:cond delay="3225"/>
                            </p:stCondLst>
                            <p:childTnLst>
                              <p:par>
                                <p:cTn id="14" presetID="1" presetClass="entr" presetSubtype="0" fill="hold" grpId="0" nodeType="afterEffect">
                                  <p:stCondLst>
                                    <p:cond delay="1500"/>
                                  </p:stCondLst>
                                  <p:iterate type="lt">
                                    <p:tmAbs val="75"/>
                                  </p:iterate>
                                  <p:childTnLst>
                                    <p:set>
                                      <p:cBhvr>
                                        <p:cTn id="15" dur="1" fill="hold">
                                          <p:stCondLst>
                                            <p:cond delay="74"/>
                                          </p:stCondLst>
                                        </p:cTn>
                                        <p:tgtEl>
                                          <p:spTgt spid="108565"/>
                                        </p:tgtEl>
                                        <p:attrNameLst>
                                          <p:attrName>style.visibility</p:attrName>
                                        </p:attrNameLst>
                                      </p:cBhvr>
                                      <p:to>
                                        <p:strVal val="visible"/>
                                      </p:to>
                                    </p:set>
                                  </p:childTnLst>
                                </p:cTn>
                              </p:par>
                            </p:childTnLst>
                          </p:cTn>
                        </p:par>
                        <p:par>
                          <p:cTn id="16" fill="hold" nodeType="afterGroup">
                            <p:stCondLst>
                              <p:cond delay="4875"/>
                            </p:stCondLst>
                            <p:childTnLst>
                              <p:par>
                                <p:cTn id="17" presetID="1" presetClass="entr" presetSubtype="0" fill="hold" grpId="0" nodeType="afterEffect">
                                  <p:stCondLst>
                                    <p:cond delay="1500"/>
                                  </p:stCondLst>
                                  <p:iterate type="lt">
                                    <p:tmAbs val="75"/>
                                  </p:iterate>
                                  <p:childTnLst>
                                    <p:set>
                                      <p:cBhvr>
                                        <p:cTn id="18" dur="1" fill="hold">
                                          <p:stCondLst>
                                            <p:cond delay="74"/>
                                          </p:stCondLst>
                                        </p:cTn>
                                        <p:tgtEl>
                                          <p:spTgt spid="108569"/>
                                        </p:tgtEl>
                                        <p:attrNameLst>
                                          <p:attrName>style.visibility</p:attrName>
                                        </p:attrNameLst>
                                      </p:cBhvr>
                                      <p:to>
                                        <p:strVal val="visible"/>
                                      </p:to>
                                    </p:set>
                                  </p:childTnLst>
                                </p:cTn>
                              </p:par>
                            </p:childTnLst>
                          </p:cTn>
                        </p:par>
                        <p:par>
                          <p:cTn id="19" fill="hold" nodeType="afterGroup">
                            <p:stCondLst>
                              <p:cond delay="6525"/>
                            </p:stCondLst>
                            <p:childTnLst>
                              <p:par>
                                <p:cTn id="20" presetID="1" presetClass="entr" presetSubtype="0" fill="hold" grpId="0" nodeType="afterEffect">
                                  <p:stCondLst>
                                    <p:cond delay="1500"/>
                                  </p:stCondLst>
                                  <p:iterate type="lt">
                                    <p:tmAbs val="75"/>
                                  </p:iterate>
                                  <p:childTnLst>
                                    <p:set>
                                      <p:cBhvr>
                                        <p:cTn id="21" dur="1" fill="hold">
                                          <p:stCondLst>
                                            <p:cond delay="74"/>
                                          </p:stCondLst>
                                        </p:cTn>
                                        <p:tgtEl>
                                          <p:spTgt spid="108570"/>
                                        </p:tgtEl>
                                        <p:attrNameLst>
                                          <p:attrName>style.visibility</p:attrName>
                                        </p:attrNameLst>
                                      </p:cBhvr>
                                      <p:to>
                                        <p:strVal val="visible"/>
                                      </p:to>
                                    </p:set>
                                  </p:childTnLst>
                                </p:cTn>
                              </p:par>
                            </p:childTnLst>
                          </p:cTn>
                        </p:par>
                        <p:par>
                          <p:cTn id="22" fill="hold" nodeType="afterGroup">
                            <p:stCondLst>
                              <p:cond delay="8175"/>
                            </p:stCondLst>
                            <p:childTnLst>
                              <p:par>
                                <p:cTn id="23" presetID="1" presetClass="entr" presetSubtype="0" fill="hold" grpId="0" nodeType="afterEffect">
                                  <p:stCondLst>
                                    <p:cond delay="1500"/>
                                  </p:stCondLst>
                                  <p:iterate type="lt">
                                    <p:tmAbs val="75"/>
                                  </p:iterate>
                                  <p:childTnLst>
                                    <p:set>
                                      <p:cBhvr>
                                        <p:cTn id="24" dur="1" fill="hold">
                                          <p:stCondLst>
                                            <p:cond delay="74"/>
                                          </p:stCondLst>
                                        </p:cTn>
                                        <p:tgtEl>
                                          <p:spTgt spid="108566"/>
                                        </p:tgtEl>
                                        <p:attrNameLst>
                                          <p:attrName>style.visibility</p:attrName>
                                        </p:attrNameLst>
                                      </p:cBhvr>
                                      <p:to>
                                        <p:strVal val="visible"/>
                                      </p:to>
                                    </p:set>
                                  </p:childTnLst>
                                </p:cTn>
                              </p:par>
                            </p:childTnLst>
                          </p:cTn>
                        </p:par>
                        <p:par>
                          <p:cTn id="25" fill="hold" nodeType="afterGroup">
                            <p:stCondLst>
                              <p:cond delay="9825"/>
                            </p:stCondLst>
                            <p:childTnLst>
                              <p:par>
                                <p:cTn id="26" presetID="1" presetClass="entr" presetSubtype="0" fill="hold" grpId="0" nodeType="afterEffect">
                                  <p:stCondLst>
                                    <p:cond delay="1500"/>
                                  </p:stCondLst>
                                  <p:iterate type="lt">
                                    <p:tmAbs val="75"/>
                                  </p:iterate>
                                  <p:childTnLst>
                                    <p:set>
                                      <p:cBhvr>
                                        <p:cTn id="27" dur="1" fill="hold">
                                          <p:stCondLst>
                                            <p:cond delay="74"/>
                                          </p:stCondLst>
                                        </p:cTn>
                                        <p:tgtEl>
                                          <p:spTgt spid="108571"/>
                                        </p:tgtEl>
                                        <p:attrNameLst>
                                          <p:attrName>style.visibility</p:attrName>
                                        </p:attrNameLst>
                                      </p:cBhvr>
                                      <p:to>
                                        <p:strVal val="visible"/>
                                      </p:to>
                                    </p:set>
                                  </p:childTnLst>
                                </p:cTn>
                              </p:par>
                            </p:childTnLst>
                          </p:cTn>
                        </p:par>
                        <p:par>
                          <p:cTn id="28" fill="hold" nodeType="afterGroup">
                            <p:stCondLst>
                              <p:cond delay="11400"/>
                            </p:stCondLst>
                            <p:childTnLst>
                              <p:par>
                                <p:cTn id="29" presetID="1" presetClass="entr" presetSubtype="0" fill="hold" grpId="0" nodeType="afterEffect">
                                  <p:stCondLst>
                                    <p:cond delay="1500"/>
                                  </p:stCondLst>
                                  <p:iterate type="lt">
                                    <p:tmAbs val="75"/>
                                  </p:iterate>
                                  <p:childTnLst>
                                    <p:set>
                                      <p:cBhvr>
                                        <p:cTn id="30" dur="1" fill="hold">
                                          <p:stCondLst>
                                            <p:cond delay="74"/>
                                          </p:stCondLst>
                                        </p:cTn>
                                        <p:tgtEl>
                                          <p:spTgt spid="108572"/>
                                        </p:tgtEl>
                                        <p:attrNameLst>
                                          <p:attrName>style.visibility</p:attrName>
                                        </p:attrNameLst>
                                      </p:cBhvr>
                                      <p:to>
                                        <p:strVal val="visible"/>
                                      </p:to>
                                    </p:set>
                                  </p:childTnLst>
                                </p:cTn>
                              </p:par>
                            </p:childTnLst>
                          </p:cTn>
                        </p:par>
                        <p:par>
                          <p:cTn id="31" fill="hold" nodeType="afterGroup">
                            <p:stCondLst>
                              <p:cond delay="12975"/>
                            </p:stCondLst>
                            <p:childTnLst>
                              <p:par>
                                <p:cTn id="32" presetID="1" presetClass="entr" presetSubtype="0" fill="hold" grpId="0" nodeType="afterEffect">
                                  <p:stCondLst>
                                    <p:cond delay="1500"/>
                                  </p:stCondLst>
                                  <p:iterate type="lt">
                                    <p:tmAbs val="75"/>
                                  </p:iterate>
                                  <p:childTnLst>
                                    <p:set>
                                      <p:cBhvr>
                                        <p:cTn id="33" dur="1" fill="hold">
                                          <p:stCondLst>
                                            <p:cond delay="74"/>
                                          </p:stCondLst>
                                        </p:cTn>
                                        <p:tgtEl>
                                          <p:spTgt spid="108573"/>
                                        </p:tgtEl>
                                        <p:attrNameLst>
                                          <p:attrName>style.visibility</p:attrName>
                                        </p:attrNameLst>
                                      </p:cBhvr>
                                      <p:to>
                                        <p:strVal val="visible"/>
                                      </p:to>
                                    </p:set>
                                  </p:childTnLst>
                                </p:cTn>
                              </p:par>
                            </p:childTnLst>
                          </p:cTn>
                        </p:par>
                        <p:par>
                          <p:cTn id="34" fill="hold" nodeType="afterGroup">
                            <p:stCondLst>
                              <p:cond delay="14550"/>
                            </p:stCondLst>
                            <p:childTnLst>
                              <p:par>
                                <p:cTn id="35" presetID="1" presetClass="entr" presetSubtype="0" fill="hold" grpId="0" nodeType="afterEffect">
                                  <p:stCondLst>
                                    <p:cond delay="1500"/>
                                  </p:stCondLst>
                                  <p:iterate type="lt">
                                    <p:tmAbs val="75"/>
                                  </p:iterate>
                                  <p:childTnLst>
                                    <p:set>
                                      <p:cBhvr>
                                        <p:cTn id="36" dur="1" fill="hold">
                                          <p:stCondLst>
                                            <p:cond delay="74"/>
                                          </p:stCondLst>
                                        </p:cTn>
                                        <p:tgtEl>
                                          <p:spTgt spid="108574"/>
                                        </p:tgtEl>
                                        <p:attrNameLst>
                                          <p:attrName>style.visibility</p:attrName>
                                        </p:attrNameLst>
                                      </p:cBhvr>
                                      <p:to>
                                        <p:strVal val="visible"/>
                                      </p:to>
                                    </p:set>
                                  </p:childTnLst>
                                </p:cTn>
                              </p:par>
                            </p:childTnLst>
                          </p:cTn>
                        </p:par>
                        <p:par>
                          <p:cTn id="37" fill="hold" nodeType="afterGroup">
                            <p:stCondLst>
                              <p:cond delay="16200"/>
                            </p:stCondLst>
                            <p:childTnLst>
                              <p:par>
                                <p:cTn id="38" presetID="1" presetClass="entr" presetSubtype="0" fill="hold" grpId="0" nodeType="afterEffect">
                                  <p:stCondLst>
                                    <p:cond delay="1500"/>
                                  </p:stCondLst>
                                  <p:iterate type="lt">
                                    <p:tmAbs val="75"/>
                                  </p:iterate>
                                  <p:childTnLst>
                                    <p:set>
                                      <p:cBhvr>
                                        <p:cTn id="39" dur="1" fill="hold">
                                          <p:stCondLst>
                                            <p:cond delay="74"/>
                                          </p:stCondLst>
                                        </p:cTn>
                                        <p:tgtEl>
                                          <p:spTgt spid="1085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64" grpId="0" autoUpdateAnimBg="0"/>
      <p:bldP spid="108565" grpId="0" autoUpdateAnimBg="0"/>
      <p:bldP spid="108566" grpId="0" autoUpdateAnimBg="0"/>
      <p:bldP spid="108567" grpId="0" autoUpdateAnimBg="0"/>
      <p:bldP spid="108568" grpId="0" autoUpdateAnimBg="0"/>
      <p:bldP spid="108569" grpId="0" autoUpdateAnimBg="0"/>
      <p:bldP spid="108570" grpId="0" autoUpdateAnimBg="0"/>
      <p:bldP spid="108571" grpId="0" autoUpdateAnimBg="0"/>
      <p:bldP spid="108572" grpId="0" autoUpdateAnimBg="0"/>
      <p:bldP spid="108573" grpId="0" autoUpdateAnimBg="0"/>
      <p:bldP spid="108574" grpId="0" autoUpdateAnimBg="0"/>
      <p:bldP spid="108575" grpId="0" autoUpdateAnimBg="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286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44800" y="1206500"/>
            <a:ext cx="7304088" cy="733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4913"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0200" y="1220788"/>
            <a:ext cx="7237413" cy="729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61"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0200" y="1220788"/>
            <a:ext cx="7237413" cy="729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9009"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38613" y="4851400"/>
            <a:ext cx="4727575" cy="474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2990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11625" y="4864100"/>
            <a:ext cx="4765675"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
        <p:nvSpPr>
          <p:cNvPr id="299011" name="Rectangle 3"/>
          <p:cNvSpPr>
            <a:spLocks/>
          </p:cNvSpPr>
          <p:nvPr/>
        </p:nvSpPr>
        <p:spPr bwMode="auto">
          <a:xfrm>
            <a:off x="1411288" y="349250"/>
            <a:ext cx="10171112"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6400" b="1">
                <a:solidFill>
                  <a:schemeClr val="tx1"/>
                </a:solidFill>
                <a:ea typeface="ＭＳ Ｐゴシック" charset="0"/>
                <a:cs typeface="Gill Sans" charset="0"/>
              </a:rPr>
              <a:t>Chart Your Team Wheel</a:t>
            </a:r>
          </a:p>
        </p:txBody>
      </p:sp>
      <p:sp>
        <p:nvSpPr>
          <p:cNvPr id="299012" name="Rectangle 4"/>
          <p:cNvSpPr>
            <a:spLocks/>
          </p:cNvSpPr>
          <p:nvPr/>
        </p:nvSpPr>
        <p:spPr bwMode="auto">
          <a:xfrm>
            <a:off x="838200" y="2444750"/>
            <a:ext cx="11823700" cy="326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457200" bIns="0" anchor="ctr"/>
          <a:lstStyle/>
          <a:p>
            <a:pPr algn="l">
              <a:tabLst>
                <a:tab pos="2514600" algn="l"/>
                <a:tab pos="2743200" algn="l"/>
                <a:tab pos="3086100" algn="l"/>
                <a:tab pos="3314700" algn="l"/>
                <a:tab pos="3486150" algn="l"/>
                <a:tab pos="3771900" algn="l"/>
                <a:tab pos="4171950" algn="l"/>
                <a:tab pos="4857750" algn="l"/>
                <a:tab pos="5086350" algn="l"/>
                <a:tab pos="5314950" algn="l"/>
                <a:tab pos="5600700" algn="l"/>
                <a:tab pos="5829300" algn="l"/>
                <a:tab pos="6172200" algn="l"/>
                <a:tab pos="6515100" algn="l"/>
                <a:tab pos="2514600" algn="l"/>
                <a:tab pos="2743200" algn="l"/>
                <a:tab pos="3086100" algn="l"/>
                <a:tab pos="3314700" algn="l"/>
                <a:tab pos="3486150" algn="l"/>
                <a:tab pos="3771900" algn="l"/>
                <a:tab pos="4171950" algn="l"/>
                <a:tab pos="4857750" algn="l"/>
                <a:tab pos="5086350" algn="l"/>
                <a:tab pos="5314950" algn="l"/>
                <a:tab pos="5600700" algn="l"/>
                <a:tab pos="5829300" algn="l"/>
                <a:tab pos="6172200" algn="l"/>
                <a:tab pos="6515100" algn="l"/>
              </a:tabLst>
            </a:pPr>
            <a:r>
              <a:rPr lang="en-US" sz="6400" dirty="0">
                <a:solidFill>
                  <a:schemeClr val="tx1"/>
                </a:solidFill>
                <a:latin typeface="Palatino Linotype Bold" charset="0"/>
                <a:ea typeface="ＭＳ Ｐゴシック" charset="0"/>
                <a:cs typeface="Palatino Linotype Bold" charset="0"/>
                <a:sym typeface="Palatino Linotype Bold" charset="0"/>
              </a:rPr>
              <a:t>D/S Axis:  D</a:t>
            </a:r>
            <a:r>
              <a:rPr lang="en-US" sz="6400" u="sng" dirty="0">
                <a:solidFill>
                  <a:schemeClr val="tx1"/>
                </a:solidFill>
                <a:latin typeface="Times New Roman" charset="0"/>
                <a:ea typeface="ＭＳ Ｐゴシック" charset="0"/>
                <a:cs typeface="Times New Roman" charset="0"/>
                <a:sym typeface="Times New Roman" charset="0"/>
              </a:rPr>
              <a:t>	</a:t>
            </a:r>
            <a:r>
              <a:rPr lang="en-US" sz="6400" u="sng" dirty="0">
                <a:solidFill>
                  <a:schemeClr val="tx1"/>
                </a:solidFill>
                <a:latin typeface="Marker Felt" charset="0"/>
                <a:ea typeface="ＭＳ Ｐゴシック" charset="0"/>
                <a:cs typeface="Marker Felt" charset="0"/>
                <a:sym typeface="Marker Felt" charset="0"/>
              </a:rPr>
              <a:t>    </a:t>
            </a:r>
            <a:r>
              <a:rPr lang="en-US" sz="6400" u="sng" dirty="0">
                <a:solidFill>
                  <a:schemeClr val="tx1"/>
                </a:solidFill>
                <a:latin typeface="Times New Roman" charset="0"/>
                <a:ea typeface="ＭＳ Ｐゴシック" charset="0"/>
                <a:cs typeface="Times New Roman" charset="0"/>
                <a:sym typeface="Times New Roman" charset="0"/>
              </a:rPr>
              <a:t>	</a:t>
            </a:r>
            <a:r>
              <a:rPr lang="en-US" sz="6400" dirty="0">
                <a:solidFill>
                  <a:schemeClr val="tx1"/>
                </a:solidFill>
                <a:latin typeface="Palatino Linotype" charset="0"/>
                <a:ea typeface="ＭＳ Ｐゴシック" charset="0"/>
                <a:cs typeface="Palatino Linotype" charset="0"/>
                <a:sym typeface="Palatino Linotype" charset="0"/>
              </a:rPr>
              <a:t> –  </a:t>
            </a:r>
            <a:r>
              <a:rPr lang="en-US" sz="6400" dirty="0">
                <a:solidFill>
                  <a:schemeClr val="tx1"/>
                </a:solidFill>
                <a:latin typeface="Palatino Linotype Bold" charset="0"/>
                <a:ea typeface="ＭＳ Ｐゴシック" charset="0"/>
                <a:cs typeface="Palatino Linotype Bold" charset="0"/>
                <a:sym typeface="Palatino Linotype Bold" charset="0"/>
              </a:rPr>
              <a:t>S</a:t>
            </a:r>
            <a:r>
              <a:rPr lang="en-US" sz="6400" u="sng" dirty="0">
                <a:solidFill>
                  <a:schemeClr val="tx1"/>
                </a:solidFill>
                <a:latin typeface="Times New Roman" charset="0"/>
                <a:ea typeface="ＭＳ Ｐゴシック" charset="0"/>
                <a:cs typeface="Times New Roman" charset="0"/>
                <a:sym typeface="Times New Roman" charset="0"/>
              </a:rPr>
              <a:t>	</a:t>
            </a:r>
            <a:r>
              <a:rPr lang="en-US" sz="6400" u="sng" dirty="0">
                <a:solidFill>
                  <a:schemeClr val="tx1"/>
                </a:solidFill>
                <a:latin typeface="Marker Felt" charset="0"/>
                <a:ea typeface="ＭＳ Ｐゴシック" charset="0"/>
                <a:cs typeface="Marker Felt" charset="0"/>
                <a:sym typeface="Marker Felt" charset="0"/>
              </a:rPr>
              <a:t> </a:t>
            </a:r>
            <a:r>
              <a:rPr lang="en-US" sz="6400" u="sng" dirty="0" smtClean="0">
                <a:solidFill>
                  <a:schemeClr val="tx1"/>
                </a:solidFill>
                <a:latin typeface="Marker Felt" charset="0"/>
                <a:ea typeface="ＭＳ Ｐゴシック" charset="0"/>
                <a:cs typeface="Marker Felt" charset="0"/>
                <a:sym typeface="Marker Felt" charset="0"/>
              </a:rPr>
              <a:t>	  </a:t>
            </a:r>
            <a:r>
              <a:rPr lang="en-US" sz="6400" u="sng" dirty="0">
                <a:solidFill>
                  <a:schemeClr val="tx1"/>
                </a:solidFill>
                <a:latin typeface="Times New Roman" charset="0"/>
                <a:ea typeface="ＭＳ Ｐゴシック" charset="0"/>
                <a:cs typeface="Times New Roman" charset="0"/>
                <a:sym typeface="Times New Roman" charset="0"/>
              </a:rPr>
              <a:t>	</a:t>
            </a:r>
            <a:r>
              <a:rPr lang="en-US" sz="6400" dirty="0">
                <a:solidFill>
                  <a:schemeClr val="tx1"/>
                </a:solidFill>
                <a:latin typeface="Palatino Linotype" charset="0"/>
                <a:ea typeface="ＭＳ Ｐゴシック" charset="0"/>
                <a:cs typeface="Palatino Linotype" charset="0"/>
                <a:sym typeface="Palatino Linotype" charset="0"/>
              </a:rPr>
              <a:t>= </a:t>
            </a:r>
            <a:r>
              <a:rPr lang="en-US" sz="6400" u="sng" dirty="0">
                <a:solidFill>
                  <a:schemeClr val="tx1"/>
                </a:solidFill>
                <a:latin typeface="Times New Roman" charset="0"/>
                <a:ea typeface="ＭＳ Ｐゴシック" charset="0"/>
                <a:cs typeface="Times New Roman" charset="0"/>
                <a:sym typeface="Times New Roman" charset="0"/>
              </a:rPr>
              <a:t>	</a:t>
            </a:r>
            <a:r>
              <a:rPr lang="en-US" sz="6400" u="sng" dirty="0">
                <a:solidFill>
                  <a:schemeClr val="tx1"/>
                </a:solidFill>
                <a:latin typeface="Marker Felt" charset="0"/>
                <a:ea typeface="ＭＳ Ｐゴシック" charset="0"/>
                <a:cs typeface="Marker Felt" charset="0"/>
                <a:sym typeface="Marker Felt" charset="0"/>
              </a:rPr>
              <a:t>     </a:t>
            </a:r>
            <a:r>
              <a:rPr lang="en-US" sz="6400" u="sng" dirty="0">
                <a:solidFill>
                  <a:schemeClr val="tx1"/>
                </a:solidFill>
                <a:latin typeface="Times New Roman" charset="0"/>
                <a:ea typeface="ＭＳ Ｐゴシック" charset="0"/>
                <a:cs typeface="Times New Roman" charset="0"/>
                <a:sym typeface="Times New Roman" charset="0"/>
              </a:rPr>
              <a:t>	</a:t>
            </a:r>
            <a:r>
              <a:rPr lang="en-US" sz="6400" dirty="0">
                <a:solidFill>
                  <a:schemeClr val="tx1"/>
                </a:solidFill>
                <a:latin typeface="Palatino Linotype" charset="0"/>
                <a:ea typeface="ＭＳ Ｐゴシック" charset="0"/>
                <a:cs typeface="Palatino Linotype" charset="0"/>
                <a:sym typeface="Palatino Linotype" charset="0"/>
              </a:rPr>
              <a:t>     </a:t>
            </a:r>
          </a:p>
          <a:p>
            <a:pPr algn="l">
              <a:tabLst>
                <a:tab pos="2514600" algn="l"/>
                <a:tab pos="2743200" algn="l"/>
                <a:tab pos="3086100" algn="l"/>
                <a:tab pos="3314700" algn="l"/>
                <a:tab pos="3486150" algn="l"/>
                <a:tab pos="3771900" algn="l"/>
                <a:tab pos="4171950" algn="l"/>
                <a:tab pos="4857750" algn="l"/>
                <a:tab pos="5086350" algn="l"/>
                <a:tab pos="5314950" algn="l"/>
                <a:tab pos="5600700" algn="l"/>
                <a:tab pos="5829300" algn="l"/>
                <a:tab pos="6172200" algn="l"/>
                <a:tab pos="6515100" algn="l"/>
                <a:tab pos="2514600" algn="l"/>
                <a:tab pos="2743200" algn="l"/>
                <a:tab pos="3086100" algn="l"/>
                <a:tab pos="3314700" algn="l"/>
                <a:tab pos="3486150" algn="l"/>
                <a:tab pos="3771900" algn="l"/>
                <a:tab pos="4171950" algn="l"/>
                <a:tab pos="4857750" algn="l"/>
                <a:tab pos="5086350" algn="l"/>
                <a:tab pos="5314950" algn="l"/>
                <a:tab pos="5600700" algn="l"/>
                <a:tab pos="5829300" algn="l"/>
                <a:tab pos="6172200" algn="l"/>
                <a:tab pos="6515100" algn="l"/>
              </a:tabLst>
            </a:pPr>
            <a:r>
              <a:rPr lang="en-US" sz="6400" dirty="0">
                <a:solidFill>
                  <a:schemeClr val="tx1"/>
                </a:solidFill>
                <a:latin typeface="Palatino Linotype Bold" charset="0"/>
                <a:ea typeface="ＭＳ Ｐゴシック" charset="0"/>
                <a:cs typeface="Palatino Linotype Bold" charset="0"/>
                <a:sym typeface="Palatino Linotype Bold" charset="0"/>
              </a:rPr>
              <a:t>C\I Axis:   C</a:t>
            </a:r>
            <a:r>
              <a:rPr lang="en-US" sz="6400" u="sng" dirty="0">
                <a:solidFill>
                  <a:schemeClr val="tx1"/>
                </a:solidFill>
                <a:latin typeface="Times New Roman" charset="0"/>
                <a:ea typeface="ＭＳ Ｐゴシック" charset="0"/>
                <a:cs typeface="Times New Roman" charset="0"/>
                <a:sym typeface="Times New Roman" charset="0"/>
              </a:rPr>
              <a:t>	</a:t>
            </a:r>
            <a:r>
              <a:rPr lang="en-US" sz="6400" u="sng" dirty="0">
                <a:solidFill>
                  <a:schemeClr val="tx1"/>
                </a:solidFill>
                <a:latin typeface="Marker Felt" charset="0"/>
                <a:ea typeface="ＭＳ Ｐゴシック" charset="0"/>
                <a:cs typeface="Marker Felt" charset="0"/>
                <a:sym typeface="Marker Felt" charset="0"/>
              </a:rPr>
              <a:t>    </a:t>
            </a:r>
            <a:r>
              <a:rPr lang="en-US" sz="6400" u="sng" dirty="0">
                <a:solidFill>
                  <a:schemeClr val="tx1"/>
                </a:solidFill>
                <a:latin typeface="Times New Roman" charset="0"/>
                <a:ea typeface="ＭＳ Ｐゴシック" charset="0"/>
                <a:cs typeface="Times New Roman" charset="0"/>
                <a:sym typeface="Times New Roman" charset="0"/>
              </a:rPr>
              <a:t>	</a:t>
            </a:r>
            <a:r>
              <a:rPr lang="en-US" sz="6400" dirty="0">
                <a:solidFill>
                  <a:schemeClr val="tx1"/>
                </a:solidFill>
                <a:latin typeface="Palatino Linotype" charset="0"/>
                <a:ea typeface="ＭＳ Ｐゴシック" charset="0"/>
                <a:cs typeface="Palatino Linotype" charset="0"/>
                <a:sym typeface="Palatino Linotype" charset="0"/>
              </a:rPr>
              <a:t> –  </a:t>
            </a:r>
            <a:r>
              <a:rPr lang="en-US" sz="6400" dirty="0">
                <a:solidFill>
                  <a:schemeClr val="tx1"/>
                </a:solidFill>
                <a:latin typeface="Palatino Linotype Bold" charset="0"/>
                <a:ea typeface="ＭＳ Ｐゴシック" charset="0"/>
                <a:cs typeface="Palatino Linotype Bold" charset="0"/>
                <a:sym typeface="Palatino Linotype Bold" charset="0"/>
              </a:rPr>
              <a:t>I</a:t>
            </a:r>
            <a:r>
              <a:rPr lang="en-US" sz="6400" u="sng" dirty="0">
                <a:solidFill>
                  <a:schemeClr val="tx1"/>
                </a:solidFill>
                <a:latin typeface="Palatino Linotype" charset="0"/>
                <a:ea typeface="ＭＳ Ｐゴシック" charset="0"/>
                <a:cs typeface="Palatino Linotype" charset="0"/>
                <a:sym typeface="Palatino Linotype" charset="0"/>
              </a:rPr>
              <a:t>  </a:t>
            </a:r>
            <a:r>
              <a:rPr lang="en-US" sz="6400" u="sng" dirty="0">
                <a:solidFill>
                  <a:schemeClr val="tx1"/>
                </a:solidFill>
                <a:latin typeface="Marker Felt" charset="0"/>
                <a:ea typeface="ＭＳ Ｐゴシック" charset="0"/>
                <a:cs typeface="Marker Felt" charset="0"/>
                <a:sym typeface="Marker Felt" charset="0"/>
              </a:rPr>
              <a:t>    </a:t>
            </a:r>
            <a:r>
              <a:rPr lang="en-US" sz="6400" u="sng" dirty="0">
                <a:solidFill>
                  <a:schemeClr val="tx1"/>
                </a:solidFill>
                <a:latin typeface="Times New Roman" charset="0"/>
                <a:ea typeface="ＭＳ Ｐゴシック" charset="0"/>
                <a:cs typeface="Times New Roman" charset="0"/>
                <a:sym typeface="Times New Roman" charset="0"/>
              </a:rPr>
              <a:t>	</a:t>
            </a:r>
            <a:r>
              <a:rPr lang="en-US" sz="6400" u="sng" dirty="0">
                <a:solidFill>
                  <a:schemeClr val="tx1"/>
                </a:solidFill>
                <a:latin typeface="Palatino Linotype" charset="0"/>
                <a:ea typeface="ＭＳ Ｐゴシック" charset="0"/>
                <a:cs typeface="Palatino Linotype" charset="0"/>
                <a:sym typeface="Palatino Linotype" charset="0"/>
              </a:rPr>
              <a:t> </a:t>
            </a:r>
            <a:r>
              <a:rPr lang="en-US" sz="6400" dirty="0">
                <a:solidFill>
                  <a:schemeClr val="tx1"/>
                </a:solidFill>
                <a:latin typeface="Palatino Linotype" charset="0"/>
                <a:ea typeface="ＭＳ Ｐゴシック" charset="0"/>
                <a:cs typeface="Palatino Linotype" charset="0"/>
                <a:sym typeface="Palatino Linotype" charset="0"/>
              </a:rPr>
              <a:t>= </a:t>
            </a:r>
            <a:r>
              <a:rPr lang="en-US" sz="6400" u="sng" dirty="0">
                <a:solidFill>
                  <a:schemeClr val="tx1"/>
                </a:solidFill>
                <a:latin typeface="Times New Roman" charset="0"/>
                <a:ea typeface="ＭＳ Ｐゴシック" charset="0"/>
                <a:cs typeface="Times New Roman" charset="0"/>
                <a:sym typeface="Times New Roman" charset="0"/>
              </a:rPr>
              <a:t>	</a:t>
            </a:r>
            <a:r>
              <a:rPr lang="en-US" sz="6400" u="sng" dirty="0">
                <a:solidFill>
                  <a:schemeClr val="tx1"/>
                </a:solidFill>
                <a:latin typeface="Marker Felt" charset="0"/>
                <a:ea typeface="ＭＳ Ｐゴシック" charset="0"/>
                <a:cs typeface="Marker Felt" charset="0"/>
                <a:sym typeface="Marker Felt" charset="0"/>
              </a:rPr>
              <a:t>     </a:t>
            </a:r>
            <a:r>
              <a:rPr lang="en-US" sz="6400" u="sng" dirty="0">
                <a:solidFill>
                  <a:schemeClr val="tx1"/>
                </a:solidFill>
                <a:latin typeface="Times New Roman" charset="0"/>
                <a:ea typeface="ＭＳ Ｐゴシック" charset="0"/>
                <a:cs typeface="Times New Roman" charset="0"/>
                <a:sym typeface="Times New Roman" charset="0"/>
              </a:rPr>
              <a:t>	</a:t>
            </a:r>
            <a:r>
              <a:rPr lang="en-US" sz="6400" dirty="0">
                <a:solidFill>
                  <a:schemeClr val="tx1"/>
                </a:solidFill>
                <a:latin typeface="Palatino Linotype" charset="0"/>
                <a:ea typeface="ＭＳ Ｐゴシック" charset="0"/>
                <a:cs typeface="Palatino Linotype" charset="0"/>
                <a:sym typeface="Palatino Linotype" charset="0"/>
              </a:rPr>
              <a:t>   </a:t>
            </a:r>
            <a:endParaRPr lang="en-US" sz="6400" dirty="0">
              <a:solidFill>
                <a:schemeClr val="tx1"/>
              </a:solidFill>
              <a:latin typeface="Times New Roman" charset="0"/>
              <a:ea typeface="ＭＳ Ｐゴシック" charset="0"/>
              <a:cs typeface="Times New Roman" charset="0"/>
              <a:sym typeface="Times New Roman" charset="0"/>
            </a:endParaRPr>
          </a:p>
          <a:p>
            <a:pPr>
              <a:tabLst>
                <a:tab pos="2514600" algn="l"/>
                <a:tab pos="2743200" algn="l"/>
                <a:tab pos="3086100" algn="l"/>
                <a:tab pos="3314700" algn="l"/>
                <a:tab pos="3486150" algn="l"/>
                <a:tab pos="3771900" algn="l"/>
                <a:tab pos="4171950" algn="l"/>
                <a:tab pos="4857750" algn="l"/>
                <a:tab pos="5086350" algn="l"/>
                <a:tab pos="5314950" algn="l"/>
                <a:tab pos="5600700" algn="l"/>
                <a:tab pos="5829300" algn="l"/>
                <a:tab pos="6172200" algn="l"/>
                <a:tab pos="6515100" algn="l"/>
                <a:tab pos="2514600" algn="l"/>
                <a:tab pos="2743200" algn="l"/>
                <a:tab pos="3086100" algn="l"/>
                <a:tab pos="3314700" algn="l"/>
                <a:tab pos="3486150" algn="l"/>
                <a:tab pos="3771900" algn="l"/>
                <a:tab pos="4171950" algn="l"/>
                <a:tab pos="4857750" algn="l"/>
                <a:tab pos="5086350" algn="l"/>
                <a:tab pos="5314950" algn="l"/>
                <a:tab pos="5600700" algn="l"/>
                <a:tab pos="5829300" algn="l"/>
                <a:tab pos="6172200" algn="l"/>
                <a:tab pos="6515100" algn="l"/>
              </a:tabLst>
            </a:pPr>
            <a:endParaRPr lang="en-US" sz="6400" dirty="0">
              <a:solidFill>
                <a:schemeClr val="tx1"/>
              </a:solidFill>
              <a:ea typeface="ＭＳ Ｐゴシック" charset="0"/>
              <a:cs typeface="Gill Sans" charset="0"/>
            </a:endParaRPr>
          </a:p>
        </p:txBody>
      </p:sp>
      <p:sp>
        <p:nvSpPr>
          <p:cNvPr id="299013" name="Rectangle 5"/>
          <p:cNvSpPr>
            <a:spLocks/>
          </p:cNvSpPr>
          <p:nvPr/>
        </p:nvSpPr>
        <p:spPr bwMode="auto">
          <a:xfrm>
            <a:off x="355600" y="1727200"/>
            <a:ext cx="4872038" cy="134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457200" bIns="0" anchor="ctr">
            <a:spAutoFit/>
          </a:bodyPr>
          <a:lstStyle/>
          <a:p>
            <a:pPr algn="l">
              <a:tabLst>
                <a:tab pos="2514600" algn="l"/>
                <a:tab pos="2743200" algn="l"/>
                <a:tab pos="3086100" algn="l"/>
                <a:tab pos="3314700" algn="l"/>
                <a:tab pos="3486150" algn="l"/>
                <a:tab pos="3771900" algn="l"/>
                <a:tab pos="4171950" algn="l"/>
                <a:tab pos="4857750" algn="l"/>
                <a:tab pos="5086350" algn="l"/>
                <a:tab pos="5314950" algn="l"/>
                <a:tab pos="5600700" algn="l"/>
                <a:tab pos="5829300" algn="l"/>
                <a:tab pos="6172200" algn="l"/>
                <a:tab pos="6515100" algn="l"/>
              </a:tabLst>
            </a:pPr>
            <a:r>
              <a:rPr lang="en-US" sz="3600">
                <a:solidFill>
                  <a:schemeClr val="tx1"/>
                </a:solidFill>
                <a:latin typeface="Palatino Linotype" charset="0"/>
                <a:ea typeface="ＭＳ Ｐゴシック" charset="0"/>
                <a:cs typeface="Palatino Linotype" charset="0"/>
                <a:sym typeface="Palatino Linotype" charset="0"/>
              </a:rPr>
              <a:t>1)  Fill in the equation:  </a:t>
            </a:r>
          </a:p>
          <a:p>
            <a:pPr>
              <a:tabLst>
                <a:tab pos="2514600" algn="l"/>
                <a:tab pos="2743200" algn="l"/>
                <a:tab pos="3086100" algn="l"/>
                <a:tab pos="3314700" algn="l"/>
                <a:tab pos="3486150" algn="l"/>
                <a:tab pos="3771900" algn="l"/>
                <a:tab pos="4171950" algn="l"/>
                <a:tab pos="4857750" algn="l"/>
                <a:tab pos="5086350" algn="l"/>
                <a:tab pos="5314950" algn="l"/>
                <a:tab pos="5600700" algn="l"/>
                <a:tab pos="5829300" algn="l"/>
                <a:tab pos="6172200" algn="l"/>
                <a:tab pos="6515100" algn="l"/>
              </a:tabLst>
            </a:pPr>
            <a:endParaRPr lang="en-US" sz="4200">
              <a:solidFill>
                <a:schemeClr val="tx1"/>
              </a:solidFill>
              <a:ea typeface="ＭＳ Ｐゴシック" charset="0"/>
              <a:cs typeface="Gill Sans" charset="0"/>
            </a:endParaRPr>
          </a:p>
        </p:txBody>
      </p:sp>
      <p:sp>
        <p:nvSpPr>
          <p:cNvPr id="299014" name="Rectangle 6"/>
          <p:cNvSpPr>
            <a:spLocks/>
          </p:cNvSpPr>
          <p:nvPr/>
        </p:nvSpPr>
        <p:spPr bwMode="auto">
          <a:xfrm>
            <a:off x="5694363" y="2451100"/>
            <a:ext cx="842962"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6400">
                <a:solidFill>
                  <a:srgbClr val="FF0000"/>
                </a:solidFill>
                <a:latin typeface="Chalkboard" charset="0"/>
                <a:ea typeface="ＭＳ Ｐゴシック" charset="0"/>
                <a:cs typeface="Chalkboard" charset="0"/>
                <a:sym typeface="Chalkboard" charset="0"/>
              </a:rPr>
              <a:t>12</a:t>
            </a:r>
          </a:p>
        </p:txBody>
      </p:sp>
      <p:sp>
        <p:nvSpPr>
          <p:cNvPr id="299015" name="Rectangle 7"/>
          <p:cNvSpPr>
            <a:spLocks/>
          </p:cNvSpPr>
          <p:nvPr/>
        </p:nvSpPr>
        <p:spPr bwMode="auto">
          <a:xfrm>
            <a:off x="8347075" y="2451100"/>
            <a:ext cx="1038225"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6400">
                <a:solidFill>
                  <a:srgbClr val="FF0000"/>
                </a:solidFill>
                <a:latin typeface="Chalkboard" charset="0"/>
                <a:ea typeface="ＭＳ Ｐゴシック" charset="0"/>
                <a:cs typeface="Chalkboard" charset="0"/>
                <a:sym typeface="Chalkboard" charset="0"/>
              </a:rPr>
              <a:t>54</a:t>
            </a:r>
          </a:p>
        </p:txBody>
      </p:sp>
      <p:sp>
        <p:nvSpPr>
          <p:cNvPr id="299016" name="Rectangle 8"/>
          <p:cNvSpPr>
            <a:spLocks/>
          </p:cNvSpPr>
          <p:nvPr/>
        </p:nvSpPr>
        <p:spPr bwMode="auto">
          <a:xfrm>
            <a:off x="10639425" y="2451100"/>
            <a:ext cx="1425575"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6400" dirty="0">
                <a:solidFill>
                  <a:srgbClr val="FF0000"/>
                </a:solidFill>
                <a:latin typeface="Chalkboard" charset="0"/>
                <a:ea typeface="ＭＳ Ｐゴシック" charset="0"/>
                <a:cs typeface="Chalkboard" charset="0"/>
                <a:sym typeface="Chalkboard" charset="0"/>
              </a:rPr>
              <a:t>-42</a:t>
            </a:r>
          </a:p>
        </p:txBody>
      </p:sp>
      <p:sp>
        <p:nvSpPr>
          <p:cNvPr id="299017" name="Rectangle 9"/>
          <p:cNvSpPr>
            <a:spLocks/>
          </p:cNvSpPr>
          <p:nvPr/>
        </p:nvSpPr>
        <p:spPr bwMode="auto">
          <a:xfrm>
            <a:off x="5588000" y="3505200"/>
            <a:ext cx="1038225"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6400" dirty="0">
                <a:solidFill>
                  <a:srgbClr val="FF0000"/>
                </a:solidFill>
                <a:latin typeface="Chalkboard" charset="0"/>
                <a:ea typeface="ＭＳ Ｐゴシック" charset="0"/>
                <a:cs typeface="Chalkboard" charset="0"/>
                <a:sym typeface="Chalkboard" charset="0"/>
              </a:rPr>
              <a:t>50</a:t>
            </a:r>
          </a:p>
        </p:txBody>
      </p:sp>
      <p:sp>
        <p:nvSpPr>
          <p:cNvPr id="299018" name="Rectangle 10"/>
          <p:cNvSpPr>
            <a:spLocks/>
          </p:cNvSpPr>
          <p:nvPr/>
        </p:nvSpPr>
        <p:spPr bwMode="auto">
          <a:xfrm>
            <a:off x="8378825" y="3505200"/>
            <a:ext cx="1019175"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6400" dirty="0">
                <a:solidFill>
                  <a:srgbClr val="FF0000"/>
                </a:solidFill>
                <a:latin typeface="Chalkboard" charset="0"/>
                <a:ea typeface="ＭＳ Ｐゴシック" charset="0"/>
                <a:cs typeface="Chalkboard" charset="0"/>
                <a:sym typeface="Chalkboard" charset="0"/>
              </a:rPr>
              <a:t>24</a:t>
            </a:r>
          </a:p>
        </p:txBody>
      </p:sp>
      <p:sp>
        <p:nvSpPr>
          <p:cNvPr id="299019" name="Rectangle 11"/>
          <p:cNvSpPr>
            <a:spLocks/>
          </p:cNvSpPr>
          <p:nvPr/>
        </p:nvSpPr>
        <p:spPr bwMode="auto">
          <a:xfrm>
            <a:off x="10948988" y="3505200"/>
            <a:ext cx="1039812"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6400" dirty="0">
                <a:solidFill>
                  <a:srgbClr val="FF0000"/>
                </a:solidFill>
                <a:latin typeface="Chalkboard" charset="0"/>
                <a:ea typeface="ＭＳ Ｐゴシック" charset="0"/>
                <a:cs typeface="Chalkboard" charset="0"/>
                <a:sym typeface="Chalkboard" charset="0"/>
              </a:rPr>
              <a:t>26</a:t>
            </a:r>
          </a:p>
        </p:txBody>
      </p:sp>
      <p:sp>
        <p:nvSpPr>
          <p:cNvPr id="299020" name="Oval 12"/>
          <p:cNvSpPr>
            <a:spLocks/>
          </p:cNvSpPr>
          <p:nvPr/>
        </p:nvSpPr>
        <p:spPr bwMode="auto">
          <a:xfrm rot="2677059">
            <a:off x="4991100" y="3916363"/>
            <a:ext cx="2844800" cy="6629400"/>
          </a:xfrm>
          <a:prstGeom prst="ellipse">
            <a:avLst/>
          </a:prstGeom>
          <a:noFill/>
          <a:ln w="139700" cap="flat">
            <a:solidFill>
              <a:srgbClr val="008000"/>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pic>
        <p:nvPicPr>
          <p:cNvPr id="299021" name="Picture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14800" y="4864100"/>
            <a:ext cx="4775200" cy="477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
        <p:nvSpPr>
          <p:cNvPr id="299022" name="Oval 14"/>
          <p:cNvSpPr>
            <a:spLocks/>
          </p:cNvSpPr>
          <p:nvPr/>
        </p:nvSpPr>
        <p:spPr bwMode="auto">
          <a:xfrm rot="-2640544">
            <a:off x="5080000" y="3890963"/>
            <a:ext cx="2844800" cy="6629400"/>
          </a:xfrm>
          <a:prstGeom prst="ellipse">
            <a:avLst/>
          </a:prstGeom>
          <a:noFill/>
          <a:ln w="139700" cap="flat">
            <a:solidFill>
              <a:srgbClr val="008000"/>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pic>
        <p:nvPicPr>
          <p:cNvPr id="299023" name="Picture 1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14800" y="4876800"/>
            <a:ext cx="4762500" cy="476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299024" name="Picture 1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02100" y="4851400"/>
            <a:ext cx="4764088" cy="478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74683048" presetClass="entr" presetSubtype="0" fill="hold" grpId="0" nodeType="clickEffect">
                                  <p:stCondLst>
                                    <p:cond delay="0"/>
                                  </p:stCondLst>
                                  <p:childTnLst>
                                    <p:set>
                                      <p:cBhvr>
                                        <p:cTn id="6" dur="1" fill="hold">
                                          <p:stCondLst>
                                            <p:cond delay="499"/>
                                          </p:stCondLst>
                                        </p:cTn>
                                        <p:tgtEl>
                                          <p:spTgt spid="299014"/>
                                        </p:tgtEl>
                                        <p:attrNameLst>
                                          <p:attrName>style.visibility</p:attrName>
                                        </p:attrNameLst>
                                      </p:cBhvr>
                                      <p:to>
                                        <p:strVal val="visible"/>
                                      </p:to>
                                    </p:set>
                                  </p:childTnLst>
                                </p:cTn>
                              </p:par>
                            </p:childTnLst>
                          </p:cTn>
                        </p:par>
                        <p:par>
                          <p:cTn id="7" fill="hold" nodeType="afterGroup">
                            <p:stCondLst>
                              <p:cond delay="500"/>
                            </p:stCondLst>
                            <p:childTnLst>
                              <p:par>
                                <p:cTn id="8" presetID="-1074683048" presetClass="entr" presetSubtype="0" fill="hold" grpId="0" nodeType="afterEffect">
                                  <p:stCondLst>
                                    <p:cond delay="500"/>
                                  </p:stCondLst>
                                  <p:childTnLst>
                                    <p:set>
                                      <p:cBhvr>
                                        <p:cTn id="9" dur="1" fill="hold">
                                          <p:stCondLst>
                                            <p:cond delay="499"/>
                                          </p:stCondLst>
                                        </p:cTn>
                                        <p:tgtEl>
                                          <p:spTgt spid="299015"/>
                                        </p:tgtEl>
                                        <p:attrNameLst>
                                          <p:attrName>style.visibility</p:attrName>
                                        </p:attrNameLst>
                                      </p:cBhvr>
                                      <p:to>
                                        <p:strVal val="visible"/>
                                      </p:to>
                                    </p:set>
                                  </p:childTnLst>
                                </p:cTn>
                              </p:par>
                            </p:childTnLst>
                          </p:cTn>
                        </p:par>
                        <p:par>
                          <p:cTn id="10" fill="hold" nodeType="afterGroup">
                            <p:stCondLst>
                              <p:cond delay="1500"/>
                            </p:stCondLst>
                            <p:childTnLst>
                              <p:par>
                                <p:cTn id="11" presetID="-1074683048" presetClass="entr" presetSubtype="0" fill="hold" grpId="0" nodeType="afterEffect">
                                  <p:stCondLst>
                                    <p:cond delay="500"/>
                                  </p:stCondLst>
                                  <p:childTnLst>
                                    <p:set>
                                      <p:cBhvr>
                                        <p:cTn id="12" dur="1" fill="hold">
                                          <p:stCondLst>
                                            <p:cond delay="499"/>
                                          </p:stCondLst>
                                        </p:cTn>
                                        <p:tgtEl>
                                          <p:spTgt spid="299017"/>
                                        </p:tgtEl>
                                        <p:attrNameLst>
                                          <p:attrName>style.visibility</p:attrName>
                                        </p:attrNameLst>
                                      </p:cBhvr>
                                      <p:to>
                                        <p:strVal val="visible"/>
                                      </p:to>
                                    </p:set>
                                  </p:childTnLst>
                                </p:cTn>
                              </p:par>
                            </p:childTnLst>
                          </p:cTn>
                        </p:par>
                        <p:par>
                          <p:cTn id="13" fill="hold" nodeType="afterGroup">
                            <p:stCondLst>
                              <p:cond delay="2500"/>
                            </p:stCondLst>
                            <p:childTnLst>
                              <p:par>
                                <p:cTn id="14" presetID="-1074683048" presetClass="entr" presetSubtype="0" fill="hold" grpId="0" nodeType="afterEffect">
                                  <p:stCondLst>
                                    <p:cond delay="500"/>
                                  </p:stCondLst>
                                  <p:childTnLst>
                                    <p:set>
                                      <p:cBhvr>
                                        <p:cTn id="15" dur="1" fill="hold">
                                          <p:stCondLst>
                                            <p:cond delay="499"/>
                                          </p:stCondLst>
                                        </p:cTn>
                                        <p:tgtEl>
                                          <p:spTgt spid="299018"/>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1074683048" presetClass="entr" presetSubtype="0" fill="hold" grpId="0" nodeType="clickEffect">
                                  <p:stCondLst>
                                    <p:cond delay="0"/>
                                  </p:stCondLst>
                                  <p:childTnLst>
                                    <p:set>
                                      <p:cBhvr>
                                        <p:cTn id="19" dur="1" fill="hold">
                                          <p:stCondLst>
                                            <p:cond delay="499"/>
                                          </p:stCondLst>
                                        </p:cTn>
                                        <p:tgtEl>
                                          <p:spTgt spid="299016"/>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withGroup">
                            <p:stCondLst>
                              <p:cond delay="0"/>
                            </p:stCondLst>
                            <p:childTnLst>
                              <p:par>
                                <p:cTn id="22" presetID="-1074683048" presetClass="entr" presetSubtype="0" fill="hold" grpId="0" nodeType="clickEffect">
                                  <p:stCondLst>
                                    <p:cond delay="0"/>
                                  </p:stCondLst>
                                  <p:childTnLst>
                                    <p:set>
                                      <p:cBhvr>
                                        <p:cTn id="23" dur="1" fill="hold">
                                          <p:stCondLst>
                                            <p:cond delay="499"/>
                                          </p:stCondLst>
                                        </p:cTn>
                                        <p:tgtEl>
                                          <p:spTgt spid="299019"/>
                                        </p:tgtEl>
                                        <p:attrNameLst>
                                          <p:attrName>style.visibility</p:attrName>
                                        </p:attrNameLst>
                                      </p:cBhvr>
                                      <p:to>
                                        <p:strVal val="visible"/>
                                      </p:to>
                                    </p:set>
                                  </p:childTnLst>
                                </p:cTn>
                              </p:par>
                            </p:childTnLst>
                          </p:cTn>
                        </p:par>
                      </p:childTnLst>
                    </p:cTn>
                  </p:par>
                  <p:par>
                    <p:cTn id="24" fill="hold" nodeType="clickPar">
                      <p:stCondLst>
                        <p:cond delay="indefinite"/>
                      </p:stCondLst>
                      <p:childTnLst>
                        <p:par>
                          <p:cTn id="25" fill="hold" nodeType="withGroup">
                            <p:stCondLst>
                              <p:cond delay="0"/>
                            </p:stCondLst>
                            <p:childTnLst>
                              <p:par>
                                <p:cTn id="26" presetID="-1074683048" presetClass="entr" presetSubtype="0" fill="hold" nodeType="clickEffect">
                                  <p:stCondLst>
                                    <p:cond delay="0"/>
                                  </p:stCondLst>
                                  <p:childTnLst>
                                    <p:set>
                                      <p:cBhvr>
                                        <p:cTn id="27" dur="1" fill="hold">
                                          <p:stCondLst>
                                            <p:cond delay="499"/>
                                          </p:stCondLst>
                                        </p:cTn>
                                        <p:tgtEl>
                                          <p:spTgt spid="299009"/>
                                        </p:tgtEl>
                                        <p:attrNameLst>
                                          <p:attrName>style.visibility</p:attrName>
                                        </p:attrNameLst>
                                      </p:cBhvr>
                                      <p:to>
                                        <p:strVal val="visible"/>
                                      </p:to>
                                    </p:set>
                                  </p:childTnLst>
                                </p:cTn>
                              </p:par>
                            </p:childTnLst>
                          </p:cTn>
                        </p:par>
                      </p:childTnLst>
                    </p:cTn>
                  </p:par>
                  <p:par>
                    <p:cTn id="28" fill="hold" nodeType="clickPar">
                      <p:stCondLst>
                        <p:cond delay="indefinite"/>
                      </p:stCondLst>
                      <p:childTnLst>
                        <p:par>
                          <p:cTn id="29" fill="hold" nodeType="withGroup">
                            <p:stCondLst>
                              <p:cond delay="0"/>
                            </p:stCondLst>
                            <p:childTnLst>
                              <p:par>
                                <p:cTn id="30" presetID="-1074683048" presetClass="entr" presetSubtype="0" fill="hold" grpId="0" nodeType="clickEffect">
                                  <p:stCondLst>
                                    <p:cond delay="0"/>
                                  </p:stCondLst>
                                  <p:childTnLst>
                                    <p:set>
                                      <p:cBhvr>
                                        <p:cTn id="31" dur="1" fill="hold">
                                          <p:stCondLst>
                                            <p:cond delay="499"/>
                                          </p:stCondLst>
                                        </p:cTn>
                                        <p:tgtEl>
                                          <p:spTgt spid="299020"/>
                                        </p:tgtEl>
                                        <p:attrNameLst>
                                          <p:attrName>style.visibility</p:attrName>
                                        </p:attrNameLst>
                                      </p:cBhvr>
                                      <p:to>
                                        <p:strVal val="visible"/>
                                      </p:to>
                                    </p:set>
                                  </p:childTnLst>
                                </p:cTn>
                              </p:par>
                            </p:childTnLst>
                          </p:cTn>
                        </p:par>
                      </p:childTnLst>
                    </p:cTn>
                  </p:par>
                  <p:par>
                    <p:cTn id="32" fill="hold" nodeType="clickPar">
                      <p:stCondLst>
                        <p:cond delay="indefinite"/>
                      </p:stCondLst>
                      <p:childTnLst>
                        <p:par>
                          <p:cTn id="33" fill="hold" nodeType="withGroup">
                            <p:stCondLst>
                              <p:cond delay="0"/>
                            </p:stCondLst>
                            <p:childTnLst>
                              <p:par>
                                <p:cTn id="34" presetID="-1074683048" presetClass="entr" presetSubtype="0" fill="hold" nodeType="clickEffect">
                                  <p:stCondLst>
                                    <p:cond delay="0"/>
                                  </p:stCondLst>
                                  <p:childTnLst>
                                    <p:set>
                                      <p:cBhvr>
                                        <p:cTn id="35" dur="1" fill="hold">
                                          <p:stCondLst>
                                            <p:cond delay="499"/>
                                          </p:stCondLst>
                                        </p:cTn>
                                        <p:tgtEl>
                                          <p:spTgt spid="299010"/>
                                        </p:tgtEl>
                                        <p:attrNameLst>
                                          <p:attrName>style.visibility</p:attrName>
                                        </p:attrNameLst>
                                      </p:cBhvr>
                                      <p:to>
                                        <p:strVal val="visible"/>
                                      </p:to>
                                    </p:set>
                                  </p:childTnLst>
                                </p:cTn>
                              </p:par>
                            </p:childTnLst>
                          </p:cTn>
                        </p:par>
                      </p:childTnLst>
                    </p:cTn>
                  </p:par>
                  <p:par>
                    <p:cTn id="36" fill="hold" nodeType="clickPar">
                      <p:stCondLst>
                        <p:cond delay="indefinite"/>
                      </p:stCondLst>
                      <p:childTnLst>
                        <p:par>
                          <p:cTn id="37" fill="hold" nodeType="withGroup">
                            <p:stCondLst>
                              <p:cond delay="0"/>
                            </p:stCondLst>
                            <p:childTnLst>
                              <p:par>
                                <p:cTn id="38" presetID="-1074683048" presetClass="exit" presetSubtype="0" fill="hold" grpId="1" nodeType="clickEffect">
                                  <p:stCondLst>
                                    <p:cond delay="0"/>
                                  </p:stCondLst>
                                  <p:childTnLst>
                                    <p:set>
                                      <p:cBhvr>
                                        <p:cTn id="39" dur="1" fill="hold">
                                          <p:stCondLst>
                                            <p:cond delay="499"/>
                                          </p:stCondLst>
                                        </p:cTn>
                                        <p:tgtEl>
                                          <p:spTgt spid="299020"/>
                                        </p:tgtEl>
                                        <p:attrNameLst>
                                          <p:attrName>style.visibility</p:attrName>
                                        </p:attrNameLst>
                                      </p:cBhvr>
                                      <p:to>
                                        <p:strVal val="hidden"/>
                                      </p:to>
                                    </p:set>
                                  </p:childTnLst>
                                </p:cTn>
                              </p:par>
                            </p:childTnLst>
                          </p:cTn>
                        </p:par>
                        <p:par>
                          <p:cTn id="40" fill="hold" nodeType="afterGroup">
                            <p:stCondLst>
                              <p:cond delay="500"/>
                            </p:stCondLst>
                            <p:childTnLst>
                              <p:par>
                                <p:cTn id="41" presetID="-1074683048" presetClass="entr" presetSubtype="0" fill="hold" grpId="0" nodeType="afterEffect">
                                  <p:stCondLst>
                                    <p:cond delay="0"/>
                                  </p:stCondLst>
                                  <p:childTnLst>
                                    <p:set>
                                      <p:cBhvr>
                                        <p:cTn id="42" dur="1" fill="hold">
                                          <p:stCondLst>
                                            <p:cond delay="499"/>
                                          </p:stCondLst>
                                        </p:cTn>
                                        <p:tgtEl>
                                          <p:spTgt spid="299022"/>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074683048" presetClass="entr" presetSubtype="0" fill="hold" nodeType="clickEffect">
                                  <p:stCondLst>
                                    <p:cond delay="0"/>
                                  </p:stCondLst>
                                  <p:childTnLst>
                                    <p:set>
                                      <p:cBhvr>
                                        <p:cTn id="46" dur="1" fill="hold">
                                          <p:stCondLst>
                                            <p:cond delay="499"/>
                                          </p:stCondLst>
                                        </p:cTn>
                                        <p:tgtEl>
                                          <p:spTgt spid="299021"/>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074683048" presetClass="exit" presetSubtype="0" fill="hold" grpId="1" nodeType="clickEffect">
                                  <p:stCondLst>
                                    <p:cond delay="0"/>
                                  </p:stCondLst>
                                  <p:childTnLst>
                                    <p:set>
                                      <p:cBhvr>
                                        <p:cTn id="50" dur="1" fill="hold">
                                          <p:stCondLst>
                                            <p:cond delay="499"/>
                                          </p:stCondLst>
                                        </p:cTn>
                                        <p:tgtEl>
                                          <p:spTgt spid="299022"/>
                                        </p:tgtEl>
                                        <p:attrNameLst>
                                          <p:attrName>style.visibility</p:attrName>
                                        </p:attrNameLst>
                                      </p:cBhvr>
                                      <p:to>
                                        <p:strVal val="hidden"/>
                                      </p:to>
                                    </p:set>
                                  </p:childTnLst>
                                </p:cTn>
                              </p:par>
                            </p:childTnLst>
                          </p:cTn>
                        </p:par>
                        <p:par>
                          <p:cTn id="51" fill="hold" nodeType="afterGroup">
                            <p:stCondLst>
                              <p:cond delay="500"/>
                            </p:stCondLst>
                            <p:childTnLst>
                              <p:par>
                                <p:cTn id="52" presetID="-1074683048" presetClass="entr" presetSubtype="0" fill="hold" nodeType="afterEffect">
                                  <p:stCondLst>
                                    <p:cond delay="0"/>
                                  </p:stCondLst>
                                  <p:childTnLst>
                                    <p:set>
                                      <p:cBhvr>
                                        <p:cTn id="53" dur="1" fill="hold">
                                          <p:stCondLst>
                                            <p:cond delay="499"/>
                                          </p:stCondLst>
                                        </p:cTn>
                                        <p:tgtEl>
                                          <p:spTgt spid="299023"/>
                                        </p:tgtEl>
                                        <p:attrNameLst>
                                          <p:attrName>style.visibility</p:attrName>
                                        </p:attrNameLst>
                                      </p:cBhvr>
                                      <p:to>
                                        <p:strVal val="visible"/>
                                      </p:to>
                                    </p:set>
                                  </p:childTnLst>
                                </p:cTn>
                              </p:par>
                            </p:childTnLst>
                          </p:cTn>
                        </p:par>
                      </p:childTnLst>
                    </p:cTn>
                  </p:par>
                  <p:par>
                    <p:cTn id="54" fill="hold" nodeType="clickPar">
                      <p:stCondLst>
                        <p:cond delay="indefinite"/>
                      </p:stCondLst>
                      <p:childTnLst>
                        <p:par>
                          <p:cTn id="55" fill="hold" nodeType="withGroup">
                            <p:stCondLst>
                              <p:cond delay="0"/>
                            </p:stCondLst>
                            <p:childTnLst>
                              <p:par>
                                <p:cTn id="56" presetID="-1074683048" presetClass="entr" presetSubtype="0" fill="hold" nodeType="clickEffect">
                                  <p:stCondLst>
                                    <p:cond delay="0"/>
                                  </p:stCondLst>
                                  <p:childTnLst>
                                    <p:set>
                                      <p:cBhvr>
                                        <p:cTn id="57" dur="1" fill="hold">
                                          <p:stCondLst>
                                            <p:cond delay="499"/>
                                          </p:stCondLst>
                                        </p:cTn>
                                        <p:tgtEl>
                                          <p:spTgt spid="2990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9014" grpId="0" autoUpdateAnimBg="0"/>
      <p:bldP spid="299015" grpId="0" autoUpdateAnimBg="0"/>
      <p:bldP spid="299016" grpId="0" autoUpdateAnimBg="0"/>
      <p:bldP spid="299017" grpId="0" autoUpdateAnimBg="0"/>
      <p:bldP spid="299018" grpId="0" autoUpdateAnimBg="0"/>
      <p:bldP spid="299019" grpId="0" autoUpdateAnimBg="0"/>
      <p:bldP spid="299020" grpId="0" animBg="1"/>
      <p:bldP spid="299020" grpId="1" animBg="1"/>
      <p:bldP spid="299022" grpId="0" animBg="1"/>
      <p:bldP spid="299022" grpId="1"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7" name="Rectangle 1"/>
          <p:cNvSpPr>
            <a:spLocks/>
          </p:cNvSpPr>
          <p:nvPr/>
        </p:nvSpPr>
        <p:spPr bwMode="auto">
          <a:xfrm>
            <a:off x="1270000" y="4160838"/>
            <a:ext cx="10452100" cy="444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4800">
                <a:solidFill>
                  <a:schemeClr val="tx1"/>
                </a:solidFill>
                <a:latin typeface="Lato Regular" charset="0"/>
                <a:ea typeface="ＭＳ Ｐゴシック" charset="0"/>
                <a:cs typeface="Lato Regular" charset="0"/>
                <a:sym typeface="Lato Regular" charset="0"/>
              </a:rPr>
              <a:t>Where are your team</a:t>
            </a:r>
            <a:r>
              <a:rPr lang="ja-JP" altLang="en-US" sz="4800">
                <a:solidFill>
                  <a:schemeClr val="tx1"/>
                </a:solidFill>
                <a:latin typeface="Arial"/>
                <a:ea typeface="ＭＳ Ｐゴシック" charset="0"/>
                <a:cs typeface="Lato Regular" charset="0"/>
                <a:sym typeface="Lato Regular" charset="0"/>
              </a:rPr>
              <a:t>’</a:t>
            </a:r>
            <a:r>
              <a:rPr lang="en-US" sz="4800">
                <a:solidFill>
                  <a:schemeClr val="tx1"/>
                </a:solidFill>
                <a:latin typeface="Lato Regular" charset="0"/>
                <a:ea typeface="ＭＳ Ｐゴシック" charset="0"/>
                <a:cs typeface="Lato Regular" charset="0"/>
                <a:sym typeface="Lato Regular" charset="0"/>
              </a:rPr>
              <a:t>s strengths?</a:t>
            </a:r>
          </a:p>
          <a:p>
            <a:endParaRPr lang="en-US" sz="4800">
              <a:solidFill>
                <a:schemeClr val="tx1"/>
              </a:solidFill>
              <a:latin typeface="Lato Regular" charset="0"/>
              <a:ea typeface="ＭＳ Ｐゴシック" charset="0"/>
              <a:cs typeface="Lato Regular" charset="0"/>
              <a:sym typeface="Lato Regular" charset="0"/>
            </a:endParaRPr>
          </a:p>
          <a:p>
            <a:r>
              <a:rPr lang="en-US" sz="4800">
                <a:solidFill>
                  <a:schemeClr val="tx1"/>
                </a:solidFill>
                <a:latin typeface="Lato Regular" charset="0"/>
                <a:ea typeface="ＭＳ Ｐゴシック" charset="0"/>
                <a:cs typeface="Lato Regular" charset="0"/>
                <a:sym typeface="Lato Regular" charset="0"/>
              </a:rPr>
              <a:t>What is great about your team?</a:t>
            </a:r>
          </a:p>
          <a:p>
            <a:endParaRPr lang="en-US" sz="4800">
              <a:solidFill>
                <a:schemeClr val="tx1"/>
              </a:solidFill>
              <a:latin typeface="Lato Regular" charset="0"/>
              <a:ea typeface="ＭＳ Ｐゴシック" charset="0"/>
              <a:cs typeface="Lato Regular" charset="0"/>
              <a:sym typeface="Lato Regular" charset="0"/>
            </a:endParaRPr>
          </a:p>
          <a:p>
            <a:r>
              <a:rPr lang="en-US" sz="4800">
                <a:solidFill>
                  <a:schemeClr val="tx1"/>
                </a:solidFill>
                <a:latin typeface="Lato Regular" charset="0"/>
                <a:ea typeface="ＭＳ Ｐゴシック" charset="0"/>
                <a:cs typeface="Lato Regular" charset="0"/>
                <a:sym typeface="Lato Regular" charset="0"/>
              </a:rPr>
              <a:t>Do you need to develop any areas on your team?</a:t>
            </a:r>
          </a:p>
        </p:txBody>
      </p:sp>
      <p:pic>
        <p:nvPicPr>
          <p:cNvPr id="3010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1349375"/>
            <a:ext cx="2336800" cy="235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3" name="Rectangle 1"/>
          <p:cNvSpPr>
            <a:spLocks noGrp="1" noChangeArrowheads="1"/>
          </p:cNvSpPr>
          <p:nvPr>
            <p:ph type="title"/>
          </p:nvPr>
        </p:nvSpPr>
        <p:spPr>
          <a:xfrm>
            <a:off x="1270000" y="1016000"/>
            <a:ext cx="10464800" cy="3302000"/>
          </a:xfrm>
          <a:ln/>
        </p:spPr>
        <p:txBody>
          <a:bodyPr/>
          <a:lstStyle/>
          <a:p>
            <a:r>
              <a:rPr lang="en-US" sz="9600">
                <a:latin typeface="Times New Roman" charset="0"/>
                <a:cs typeface="Times New Roman" charset="0"/>
                <a:sym typeface="Times New Roman" charset="0"/>
              </a:rPr>
              <a:t>BRINGING DISC HOME</a:t>
            </a:r>
            <a:endParaRPr lang="en-US" sz="9600">
              <a:latin typeface="Times New Roman" charset="0"/>
              <a:ea typeface="ヒラギノ明朝 ProN W3" charset="0"/>
              <a:cs typeface="ヒラギノ明朝 ProN W3" charset="0"/>
              <a:sym typeface="Times New Roman" charset="0"/>
            </a:endParaRPr>
          </a:p>
        </p:txBody>
      </p:sp>
      <p:sp>
        <p:nvSpPr>
          <p:cNvPr id="305154" name="Rectangle 2"/>
          <p:cNvSpPr>
            <a:spLocks noGrp="1" noChangeArrowheads="1"/>
          </p:cNvSpPr>
          <p:nvPr>
            <p:ph type="body" idx="1"/>
          </p:nvPr>
        </p:nvSpPr>
        <p:spPr>
          <a:xfrm>
            <a:off x="1270000" y="4432300"/>
            <a:ext cx="10464800" cy="1638300"/>
          </a:xfrm>
          <a:ln/>
        </p:spPr>
        <p:txBody>
          <a:bodyPr/>
          <a:lstStyle/>
          <a:p>
            <a:r>
              <a:rPr lang="en-US" sz="4800">
                <a:latin typeface="Lato Regular" charset="0"/>
                <a:cs typeface="Lato Regular" charset="0"/>
                <a:sym typeface="Lato Regular" charset="0"/>
              </a:rPr>
              <a:t>Improving Family Communication</a:t>
            </a:r>
            <a:endParaRPr lang="en-US" sz="4800">
              <a:latin typeface="Lato Regular" charset="0"/>
              <a:sym typeface="Lato Regular"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01"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1500" y="3416300"/>
            <a:ext cx="4168775" cy="551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30720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46188" y="1230313"/>
            <a:ext cx="5435600" cy="7280275"/>
          </a:xfrm>
          <a:prstGeom prst="rect">
            <a:avLst/>
          </a:prstGeom>
          <a:noFill/>
          <a:ln w="12700" cap="flat">
            <a:solidFill>
              <a:srgbClr val="FFFFFF"/>
            </a:solidFill>
            <a:miter lim="800000"/>
            <a:headEnd/>
            <a:tailEnd/>
          </a:ln>
          <a:extLst>
            <a:ext uri="{909E8E84-426E-40dd-AFC4-6F175D3DCCD1}">
              <a14:hiddenFill xmlns:a14="http://schemas.microsoft.com/office/drawing/2010/main">
                <a:solidFill>
                  <a:srgbClr val="FFFFFF"/>
                </a:solidFill>
              </a14:hiddenFill>
            </a:ext>
          </a:extLst>
        </p:spPr>
      </p:pic>
      <p:sp>
        <p:nvSpPr>
          <p:cNvPr id="307203" name="Rectangle 3"/>
          <p:cNvSpPr>
            <a:spLocks/>
          </p:cNvSpPr>
          <p:nvPr/>
        </p:nvSpPr>
        <p:spPr bwMode="auto">
          <a:xfrm>
            <a:off x="6745288" y="58738"/>
            <a:ext cx="62611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10000">
                <a:solidFill>
                  <a:schemeClr val="tx1"/>
                </a:solidFill>
                <a:latin typeface="Times New Roman" charset="0"/>
                <a:ea typeface="ＭＳ Ｐゴシック" charset="0"/>
                <a:cs typeface="Times New Roman" charset="0"/>
                <a:sym typeface="Times New Roman" charset="0"/>
              </a:rPr>
              <a:t>Pages 94-97</a:t>
            </a:r>
          </a:p>
        </p:txBody>
      </p:sp>
      <p:pic>
        <p:nvPicPr>
          <p:cNvPr id="30720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97800" y="4114800"/>
            <a:ext cx="4168775" cy="5511800"/>
          </a:xfrm>
          <a:prstGeom prst="rect">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pic>
      <p:pic>
        <p:nvPicPr>
          <p:cNvPr id="307205"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572500" y="4875213"/>
            <a:ext cx="4178300" cy="5510212"/>
          </a:xfrm>
          <a:prstGeom prst="rect">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pic>
      <p:pic>
        <p:nvPicPr>
          <p:cNvPr id="307206"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423400" y="5637213"/>
            <a:ext cx="4178300" cy="5510212"/>
          </a:xfrm>
          <a:prstGeom prst="rect">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xmlns:p14="http://schemas.microsoft.com/office/powerpoint/2010/main" spd="med">
    <p:push dir="u"/>
  </p:transition>
  <p:timing>
    <p:tnLst>
      <p:par>
        <p:cTn xmlns:p14="http://schemas.microsoft.com/office/powerpoint/2010/mai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9249"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800" y="3581400"/>
            <a:ext cx="12139613" cy="260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
        <p:nvSpPr>
          <p:cNvPr id="309250" name="Rectangle 2"/>
          <p:cNvSpPr>
            <a:spLocks/>
          </p:cNvSpPr>
          <p:nvPr/>
        </p:nvSpPr>
        <p:spPr bwMode="auto">
          <a:xfrm>
            <a:off x="5991402" y="3558401"/>
            <a:ext cx="1021996"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3600">
                <a:solidFill>
                  <a:srgbClr val="000000"/>
                </a:solidFill>
                <a:latin typeface="Noteworthy Bold" charset="0"/>
                <a:ea typeface="ＭＳ Ｐゴシック" charset="0"/>
                <a:cs typeface="Noteworthy Bold" charset="0"/>
                <a:sym typeface="Noteworthy Bold" charset="0"/>
              </a:rPr>
              <a:t>John</a:t>
            </a:r>
          </a:p>
        </p:txBody>
      </p:sp>
      <p:sp>
        <p:nvSpPr>
          <p:cNvPr id="309251" name="Rectangle 3"/>
          <p:cNvSpPr>
            <a:spLocks/>
          </p:cNvSpPr>
          <p:nvPr/>
        </p:nvSpPr>
        <p:spPr bwMode="auto">
          <a:xfrm>
            <a:off x="5978634" y="4050526"/>
            <a:ext cx="103642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3600">
                <a:solidFill>
                  <a:srgbClr val="000000"/>
                </a:solidFill>
                <a:latin typeface="Noteworthy Bold" charset="0"/>
                <a:ea typeface="ＭＳ Ｐゴシック" charset="0"/>
                <a:cs typeface="Noteworthy Bold" charset="0"/>
                <a:sym typeface="Noteworthy Bold" charset="0"/>
              </a:rPr>
              <a:t>Jane</a:t>
            </a:r>
          </a:p>
        </p:txBody>
      </p:sp>
      <p:sp>
        <p:nvSpPr>
          <p:cNvPr id="309252" name="Rectangle 4"/>
          <p:cNvSpPr>
            <a:spLocks/>
          </p:cNvSpPr>
          <p:nvPr/>
        </p:nvSpPr>
        <p:spPr bwMode="auto">
          <a:xfrm>
            <a:off x="5848796" y="4549001"/>
            <a:ext cx="1296096"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3600">
                <a:solidFill>
                  <a:srgbClr val="000000"/>
                </a:solidFill>
                <a:latin typeface="Noteworthy Bold" charset="0"/>
                <a:ea typeface="ＭＳ Ｐゴシック" charset="0"/>
                <a:cs typeface="Noteworthy Bold" charset="0"/>
                <a:sym typeface="Noteworthy Bold" charset="0"/>
              </a:rPr>
              <a:t>Junior</a:t>
            </a:r>
          </a:p>
        </p:txBody>
      </p:sp>
      <p:sp>
        <p:nvSpPr>
          <p:cNvPr id="309253" name="Rectangle 5"/>
          <p:cNvSpPr>
            <a:spLocks/>
          </p:cNvSpPr>
          <p:nvPr/>
        </p:nvSpPr>
        <p:spPr bwMode="auto">
          <a:xfrm>
            <a:off x="5979790" y="5060176"/>
            <a:ext cx="103410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3600">
                <a:solidFill>
                  <a:srgbClr val="000000"/>
                </a:solidFill>
                <a:latin typeface="Noteworthy Bold" charset="0"/>
                <a:ea typeface="ＭＳ Ｐゴシック" charset="0"/>
                <a:cs typeface="Noteworthy Bold" charset="0"/>
                <a:sym typeface="Noteworthy Bold" charset="0"/>
              </a:rPr>
              <a:t>Suzie</a:t>
            </a:r>
          </a:p>
        </p:txBody>
      </p:sp>
      <p:sp>
        <p:nvSpPr>
          <p:cNvPr id="309254" name="Rectangle 6"/>
          <p:cNvSpPr>
            <a:spLocks/>
          </p:cNvSpPr>
          <p:nvPr/>
        </p:nvSpPr>
        <p:spPr bwMode="auto">
          <a:xfrm>
            <a:off x="8289590" y="3518584"/>
            <a:ext cx="39754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4200">
                <a:solidFill>
                  <a:srgbClr val="000000"/>
                </a:solidFill>
                <a:latin typeface="Noteworthy Bold" charset="0"/>
                <a:ea typeface="ＭＳ Ｐゴシック" charset="0"/>
                <a:cs typeface="Noteworthy Bold" charset="0"/>
                <a:sym typeface="Noteworthy Bold" charset="0"/>
              </a:rPr>
              <a:t>X</a:t>
            </a:r>
          </a:p>
        </p:txBody>
      </p:sp>
      <p:sp>
        <p:nvSpPr>
          <p:cNvPr id="309255" name="Rectangle 7"/>
          <p:cNvSpPr>
            <a:spLocks/>
          </p:cNvSpPr>
          <p:nvPr/>
        </p:nvSpPr>
        <p:spPr bwMode="auto">
          <a:xfrm>
            <a:off x="3604084" y="4004359"/>
            <a:ext cx="39754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4200">
                <a:solidFill>
                  <a:srgbClr val="000000"/>
                </a:solidFill>
                <a:latin typeface="Noteworthy Bold" charset="0"/>
                <a:ea typeface="ＭＳ Ｐゴシック" charset="0"/>
                <a:cs typeface="Noteworthy Bold" charset="0"/>
                <a:sym typeface="Noteworthy Bold" charset="0"/>
              </a:rPr>
              <a:t>X</a:t>
            </a:r>
          </a:p>
        </p:txBody>
      </p:sp>
      <p:sp>
        <p:nvSpPr>
          <p:cNvPr id="309256" name="Rectangle 8"/>
          <p:cNvSpPr>
            <a:spLocks/>
          </p:cNvSpPr>
          <p:nvPr/>
        </p:nvSpPr>
        <p:spPr bwMode="auto">
          <a:xfrm>
            <a:off x="3965240" y="4502834"/>
            <a:ext cx="39754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4200">
                <a:solidFill>
                  <a:srgbClr val="000000"/>
                </a:solidFill>
                <a:latin typeface="Noteworthy Bold" charset="0"/>
                <a:ea typeface="ＭＳ Ｐゴシック" charset="0"/>
                <a:cs typeface="Noteworthy Bold" charset="0"/>
                <a:sym typeface="Noteworthy Bold" charset="0"/>
              </a:rPr>
              <a:t>X</a:t>
            </a:r>
          </a:p>
        </p:txBody>
      </p:sp>
      <p:sp>
        <p:nvSpPr>
          <p:cNvPr id="309257" name="Rectangle 9"/>
          <p:cNvSpPr>
            <a:spLocks/>
          </p:cNvSpPr>
          <p:nvPr/>
        </p:nvSpPr>
        <p:spPr bwMode="auto">
          <a:xfrm>
            <a:off x="9882646" y="5014009"/>
            <a:ext cx="39754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4200" dirty="0">
                <a:solidFill>
                  <a:srgbClr val="000000"/>
                </a:solidFill>
                <a:latin typeface="Noteworthy Bold" charset="0"/>
                <a:ea typeface="ＭＳ Ｐゴシック" charset="0"/>
                <a:cs typeface="Noteworthy Bold" charset="0"/>
                <a:sym typeface="Noteworthy Bold" charset="0"/>
              </a:rPr>
              <a:t>X</a:t>
            </a: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iterate type="lt">
                                    <p:tmAbs val="75"/>
                                  </p:iterate>
                                  <p:childTnLst>
                                    <p:set>
                                      <p:cBhvr>
                                        <p:cTn id="6" dur="1" fill="hold">
                                          <p:stCondLst>
                                            <p:cond delay="74"/>
                                          </p:stCondLst>
                                        </p:cTn>
                                        <p:tgtEl>
                                          <p:spTgt spid="309250"/>
                                        </p:tgtEl>
                                        <p:attrNameLst>
                                          <p:attrName>style.visibility</p:attrName>
                                        </p:attrNameLst>
                                      </p:cBhvr>
                                      <p:to>
                                        <p:strVal val="visible"/>
                                      </p:to>
                                    </p:set>
                                  </p:childTnLst>
                                </p:cTn>
                              </p:par>
                            </p:childTnLst>
                          </p:cTn>
                        </p:par>
                        <p:par>
                          <p:cTn id="7" fill="hold" nodeType="afterGroup">
                            <p:stCondLst>
                              <p:cond delay="300"/>
                            </p:stCondLst>
                            <p:childTnLst>
                              <p:par>
                                <p:cTn id="8" presetID="1" presetClass="entr" presetSubtype="0" fill="hold" grpId="0" nodeType="afterEffect">
                                  <p:stCondLst>
                                    <p:cond delay="500"/>
                                  </p:stCondLst>
                                  <p:iterate type="lt">
                                    <p:tmAbs val="75"/>
                                  </p:iterate>
                                  <p:childTnLst>
                                    <p:set>
                                      <p:cBhvr>
                                        <p:cTn id="9" dur="1" fill="hold">
                                          <p:stCondLst>
                                            <p:cond delay="74"/>
                                          </p:stCondLst>
                                        </p:cTn>
                                        <p:tgtEl>
                                          <p:spTgt spid="309251"/>
                                        </p:tgtEl>
                                        <p:attrNameLst>
                                          <p:attrName>style.visibility</p:attrName>
                                        </p:attrNameLst>
                                      </p:cBhvr>
                                      <p:to>
                                        <p:strVal val="visible"/>
                                      </p:to>
                                    </p:set>
                                  </p:childTnLst>
                                </p:cTn>
                              </p:par>
                            </p:childTnLst>
                          </p:cTn>
                        </p:par>
                        <p:par>
                          <p:cTn id="10" fill="hold" nodeType="afterGroup">
                            <p:stCondLst>
                              <p:cond delay="1100"/>
                            </p:stCondLst>
                            <p:childTnLst>
                              <p:par>
                                <p:cTn id="11" presetID="1" presetClass="entr" presetSubtype="0" fill="hold" grpId="0" nodeType="afterEffect">
                                  <p:stCondLst>
                                    <p:cond delay="500"/>
                                  </p:stCondLst>
                                  <p:iterate type="lt">
                                    <p:tmAbs val="75"/>
                                  </p:iterate>
                                  <p:childTnLst>
                                    <p:set>
                                      <p:cBhvr>
                                        <p:cTn id="12" dur="1" fill="hold">
                                          <p:stCondLst>
                                            <p:cond delay="74"/>
                                          </p:stCondLst>
                                        </p:cTn>
                                        <p:tgtEl>
                                          <p:spTgt spid="309252"/>
                                        </p:tgtEl>
                                        <p:attrNameLst>
                                          <p:attrName>style.visibility</p:attrName>
                                        </p:attrNameLst>
                                      </p:cBhvr>
                                      <p:to>
                                        <p:strVal val="visible"/>
                                      </p:to>
                                    </p:set>
                                  </p:childTnLst>
                                </p:cTn>
                              </p:par>
                            </p:childTnLst>
                          </p:cTn>
                        </p:par>
                        <p:par>
                          <p:cTn id="13" fill="hold" nodeType="afterGroup">
                            <p:stCondLst>
                              <p:cond delay="2050"/>
                            </p:stCondLst>
                            <p:childTnLst>
                              <p:par>
                                <p:cTn id="14" presetID="1" presetClass="entr" presetSubtype="0" fill="hold" grpId="0" nodeType="afterEffect">
                                  <p:stCondLst>
                                    <p:cond delay="500"/>
                                  </p:stCondLst>
                                  <p:iterate type="lt">
                                    <p:tmAbs val="75"/>
                                  </p:iterate>
                                  <p:childTnLst>
                                    <p:set>
                                      <p:cBhvr>
                                        <p:cTn id="15" dur="1" fill="hold">
                                          <p:stCondLst>
                                            <p:cond delay="74"/>
                                          </p:stCondLst>
                                        </p:cTn>
                                        <p:tgtEl>
                                          <p:spTgt spid="309253"/>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1" presetClass="entr" presetSubtype="0" fill="hold" grpId="0" nodeType="clickEffect">
                                  <p:stCondLst>
                                    <p:cond delay="0"/>
                                  </p:stCondLst>
                                  <p:childTnLst>
                                    <p:set>
                                      <p:cBhvr>
                                        <p:cTn id="19" dur="1" fill="hold">
                                          <p:stCondLst>
                                            <p:cond delay="499"/>
                                          </p:stCondLst>
                                        </p:cTn>
                                        <p:tgtEl>
                                          <p:spTgt spid="309254"/>
                                        </p:tgtEl>
                                        <p:attrNameLst>
                                          <p:attrName>style.visibility</p:attrName>
                                        </p:attrNameLst>
                                      </p:cBhvr>
                                      <p:to>
                                        <p:strVal val="visible"/>
                                      </p:to>
                                    </p:set>
                                  </p:childTnLst>
                                </p:cTn>
                              </p:par>
                            </p:childTnLst>
                          </p:cTn>
                        </p:par>
                        <p:par>
                          <p:cTn id="20" fill="hold" nodeType="afterGroup">
                            <p:stCondLst>
                              <p:cond delay="500"/>
                            </p:stCondLst>
                            <p:childTnLst>
                              <p:par>
                                <p:cTn id="21" presetID="1" presetClass="entr" presetSubtype="0" fill="hold" grpId="0" nodeType="afterEffect">
                                  <p:stCondLst>
                                    <p:cond delay="500"/>
                                  </p:stCondLst>
                                  <p:childTnLst>
                                    <p:set>
                                      <p:cBhvr>
                                        <p:cTn id="22" dur="1" fill="hold">
                                          <p:stCondLst>
                                            <p:cond delay="499"/>
                                          </p:stCondLst>
                                        </p:cTn>
                                        <p:tgtEl>
                                          <p:spTgt spid="309255"/>
                                        </p:tgtEl>
                                        <p:attrNameLst>
                                          <p:attrName>style.visibility</p:attrName>
                                        </p:attrNameLst>
                                      </p:cBhvr>
                                      <p:to>
                                        <p:strVal val="visible"/>
                                      </p:to>
                                    </p:set>
                                  </p:childTnLst>
                                </p:cTn>
                              </p:par>
                            </p:childTnLst>
                          </p:cTn>
                        </p:par>
                        <p:par>
                          <p:cTn id="23" fill="hold" nodeType="afterGroup">
                            <p:stCondLst>
                              <p:cond delay="1500"/>
                            </p:stCondLst>
                            <p:childTnLst>
                              <p:par>
                                <p:cTn id="24" presetID="1" presetClass="entr" presetSubtype="0" fill="hold" grpId="0" nodeType="afterEffect">
                                  <p:stCondLst>
                                    <p:cond delay="500"/>
                                  </p:stCondLst>
                                  <p:childTnLst>
                                    <p:set>
                                      <p:cBhvr>
                                        <p:cTn id="25" dur="1" fill="hold">
                                          <p:stCondLst>
                                            <p:cond delay="499"/>
                                          </p:stCondLst>
                                        </p:cTn>
                                        <p:tgtEl>
                                          <p:spTgt spid="309256"/>
                                        </p:tgtEl>
                                        <p:attrNameLst>
                                          <p:attrName>style.visibility</p:attrName>
                                        </p:attrNameLst>
                                      </p:cBhvr>
                                      <p:to>
                                        <p:strVal val="visible"/>
                                      </p:to>
                                    </p:set>
                                  </p:childTnLst>
                                </p:cTn>
                              </p:par>
                            </p:childTnLst>
                          </p:cTn>
                        </p:par>
                        <p:par>
                          <p:cTn id="26" fill="hold" nodeType="afterGroup">
                            <p:stCondLst>
                              <p:cond delay="2500"/>
                            </p:stCondLst>
                            <p:childTnLst>
                              <p:par>
                                <p:cTn id="27" presetID="1" presetClass="entr" presetSubtype="0" fill="hold" grpId="0" nodeType="afterEffect">
                                  <p:stCondLst>
                                    <p:cond delay="500"/>
                                  </p:stCondLst>
                                  <p:childTnLst>
                                    <p:set>
                                      <p:cBhvr>
                                        <p:cTn id="28" dur="1" fill="hold">
                                          <p:stCondLst>
                                            <p:cond delay="499"/>
                                          </p:stCondLst>
                                        </p:cTn>
                                        <p:tgtEl>
                                          <p:spTgt spid="3092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9250" grpId="0" autoUpdateAnimBg="0"/>
      <p:bldP spid="309251" grpId="0" autoUpdateAnimBg="0"/>
      <p:bldP spid="309252" grpId="0" autoUpdateAnimBg="0"/>
      <p:bldP spid="309253" grpId="0" autoUpdateAnimBg="0"/>
      <p:bldP spid="309254" grpId="0" autoUpdateAnimBg="0"/>
      <p:bldP spid="309255" grpId="0" autoUpdateAnimBg="0"/>
      <p:bldP spid="309256" grpId="0" autoUpdateAnimBg="0"/>
      <p:bldP spid="309257" grpId="0" autoUpdateAnimBg="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129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9000" y="990600"/>
            <a:ext cx="6146800" cy="795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3"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5100" y="1547813"/>
            <a:ext cx="13317538" cy="6173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
        <p:nvSpPr>
          <p:cNvPr id="110594" name="Rectangle 2"/>
          <p:cNvSpPr>
            <a:spLocks/>
          </p:cNvSpPr>
          <p:nvPr/>
        </p:nvSpPr>
        <p:spPr bwMode="auto">
          <a:xfrm>
            <a:off x="3385923" y="2337941"/>
            <a:ext cx="1095803"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7000" dirty="0" smtClean="0">
                <a:solidFill>
                  <a:srgbClr val="0044FE"/>
                </a:solidFill>
                <a:latin typeface="Comic Sans MS" charset="0"/>
                <a:ea typeface="ＭＳ Ｐゴシック" charset="0"/>
                <a:cs typeface="Comic Sans MS" charset="0"/>
                <a:sym typeface="Comic Sans MS" charset="0"/>
              </a:rPr>
              <a:t>30</a:t>
            </a:r>
            <a:endParaRPr lang="en-US" sz="7000" dirty="0">
              <a:solidFill>
                <a:srgbClr val="0044FE"/>
              </a:solidFill>
              <a:latin typeface="Comic Sans MS" charset="0"/>
              <a:ea typeface="ＭＳ Ｐゴシック" charset="0"/>
              <a:cs typeface="Comic Sans MS" charset="0"/>
              <a:sym typeface="Comic Sans MS" charset="0"/>
            </a:endParaRPr>
          </a:p>
        </p:txBody>
      </p:sp>
      <p:sp>
        <p:nvSpPr>
          <p:cNvPr id="110595" name="Rectangle 3"/>
          <p:cNvSpPr>
            <a:spLocks/>
          </p:cNvSpPr>
          <p:nvPr/>
        </p:nvSpPr>
        <p:spPr bwMode="auto">
          <a:xfrm>
            <a:off x="5492750" y="2209800"/>
            <a:ext cx="1600200"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7000">
                <a:solidFill>
                  <a:srgbClr val="0044FE"/>
                </a:solidFill>
                <a:latin typeface="Comic Sans MS" charset="0"/>
                <a:ea typeface="ＭＳ Ｐゴシック" charset="0"/>
                <a:cs typeface="Comic Sans MS" charset="0"/>
                <a:sym typeface="Comic Sans MS" charset="0"/>
              </a:rPr>
              <a:t>120</a:t>
            </a:r>
          </a:p>
        </p:txBody>
      </p:sp>
      <p:sp>
        <p:nvSpPr>
          <p:cNvPr id="110596" name="Rectangle 4"/>
          <p:cNvSpPr>
            <a:spLocks/>
          </p:cNvSpPr>
          <p:nvPr/>
        </p:nvSpPr>
        <p:spPr bwMode="auto">
          <a:xfrm>
            <a:off x="8050213" y="2209800"/>
            <a:ext cx="1198562"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7000">
                <a:solidFill>
                  <a:srgbClr val="0044FE"/>
                </a:solidFill>
                <a:latin typeface="Comic Sans MS" charset="0"/>
                <a:ea typeface="ＭＳ Ｐゴシック" charset="0"/>
                <a:cs typeface="Comic Sans MS" charset="0"/>
                <a:sym typeface="Comic Sans MS" charset="0"/>
              </a:rPr>
              <a:t>93</a:t>
            </a:r>
          </a:p>
        </p:txBody>
      </p:sp>
      <p:sp>
        <p:nvSpPr>
          <p:cNvPr id="110597" name="Rectangle 5"/>
          <p:cNvSpPr>
            <a:spLocks/>
          </p:cNvSpPr>
          <p:nvPr/>
        </p:nvSpPr>
        <p:spPr bwMode="auto">
          <a:xfrm>
            <a:off x="10477500" y="2209800"/>
            <a:ext cx="1057275"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7000">
                <a:solidFill>
                  <a:srgbClr val="0044FE"/>
                </a:solidFill>
                <a:latin typeface="Comic Sans MS" charset="0"/>
                <a:ea typeface="ＭＳ Ｐゴシック" charset="0"/>
                <a:cs typeface="Comic Sans MS" charset="0"/>
                <a:sym typeface="Comic Sans MS" charset="0"/>
              </a:rPr>
              <a:t>12</a:t>
            </a:r>
          </a:p>
        </p:txBody>
      </p:sp>
      <p:sp>
        <p:nvSpPr>
          <p:cNvPr id="110598" name="Rectangle 6"/>
          <p:cNvSpPr>
            <a:spLocks/>
          </p:cNvSpPr>
          <p:nvPr/>
        </p:nvSpPr>
        <p:spPr bwMode="auto">
          <a:xfrm>
            <a:off x="3484796" y="4122291"/>
            <a:ext cx="952033"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7000" dirty="0" smtClean="0">
                <a:solidFill>
                  <a:srgbClr val="0044FE"/>
                </a:solidFill>
                <a:latin typeface="Comic Sans MS" charset="0"/>
                <a:ea typeface="ＭＳ Ｐゴシック" charset="0"/>
                <a:cs typeface="Comic Sans MS" charset="0"/>
                <a:sym typeface="Comic Sans MS" charset="0"/>
              </a:rPr>
              <a:t>15</a:t>
            </a:r>
            <a:endParaRPr lang="en-US" sz="7000" dirty="0">
              <a:solidFill>
                <a:srgbClr val="0044FE"/>
              </a:solidFill>
              <a:latin typeface="Comic Sans MS" charset="0"/>
              <a:ea typeface="ＭＳ Ｐゴシック" charset="0"/>
              <a:cs typeface="Comic Sans MS" charset="0"/>
              <a:sym typeface="Comic Sans MS" charset="0"/>
            </a:endParaRPr>
          </a:p>
        </p:txBody>
      </p:sp>
      <p:sp>
        <p:nvSpPr>
          <p:cNvPr id="110599" name="Rectangle 7"/>
          <p:cNvSpPr>
            <a:spLocks/>
          </p:cNvSpPr>
          <p:nvPr/>
        </p:nvSpPr>
        <p:spPr bwMode="auto">
          <a:xfrm>
            <a:off x="5722938" y="3994150"/>
            <a:ext cx="1198562"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7000">
                <a:solidFill>
                  <a:srgbClr val="0044FE"/>
                </a:solidFill>
                <a:latin typeface="Comic Sans MS" charset="0"/>
                <a:ea typeface="ＭＳ Ｐゴシック" charset="0"/>
                <a:cs typeface="Comic Sans MS" charset="0"/>
                <a:sym typeface="Comic Sans MS" charset="0"/>
              </a:rPr>
              <a:t>60</a:t>
            </a:r>
          </a:p>
        </p:txBody>
      </p:sp>
      <p:sp>
        <p:nvSpPr>
          <p:cNvPr id="110600" name="Rectangle 8"/>
          <p:cNvSpPr>
            <a:spLocks/>
          </p:cNvSpPr>
          <p:nvPr/>
        </p:nvSpPr>
        <p:spPr bwMode="auto">
          <a:xfrm>
            <a:off x="7727950" y="3981450"/>
            <a:ext cx="1963738"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7000">
                <a:solidFill>
                  <a:srgbClr val="0044FE"/>
                </a:solidFill>
                <a:latin typeface="Comic Sans MS" charset="0"/>
                <a:ea typeface="ＭＳ Ｐゴシック" charset="0"/>
                <a:cs typeface="Comic Sans MS" charset="0"/>
                <a:sym typeface="Comic Sans MS" charset="0"/>
              </a:rPr>
              <a:t>46.5</a:t>
            </a:r>
          </a:p>
        </p:txBody>
      </p:sp>
      <p:sp>
        <p:nvSpPr>
          <p:cNvPr id="110601" name="Rectangle 9"/>
          <p:cNvSpPr>
            <a:spLocks/>
          </p:cNvSpPr>
          <p:nvPr/>
        </p:nvSpPr>
        <p:spPr bwMode="auto">
          <a:xfrm>
            <a:off x="10704513" y="3994150"/>
            <a:ext cx="657225"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7000">
                <a:solidFill>
                  <a:srgbClr val="0044FE"/>
                </a:solidFill>
                <a:latin typeface="Comic Sans MS" charset="0"/>
                <a:ea typeface="ＭＳ Ｐゴシック" charset="0"/>
                <a:cs typeface="Comic Sans MS" charset="0"/>
                <a:sym typeface="Comic Sans MS" charset="0"/>
              </a:rPr>
              <a:t>6</a:t>
            </a: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iterate type="lt">
                                    <p:tmAbs val="75"/>
                                  </p:iterate>
                                  <p:childTnLst>
                                    <p:set>
                                      <p:cBhvr>
                                        <p:cTn id="6" dur="1" fill="hold">
                                          <p:stCondLst>
                                            <p:cond delay="74"/>
                                          </p:stCondLst>
                                        </p:cTn>
                                        <p:tgtEl>
                                          <p:spTgt spid="110594"/>
                                        </p:tgtEl>
                                        <p:attrNameLst>
                                          <p:attrName>style.visibility</p:attrName>
                                        </p:attrNameLst>
                                      </p:cBhvr>
                                      <p:to>
                                        <p:strVal val="visible"/>
                                      </p:to>
                                    </p:set>
                                  </p:childTnLst>
                                </p:cTn>
                              </p:par>
                            </p:childTnLst>
                          </p:cTn>
                        </p:par>
                        <p:par>
                          <p:cTn id="7" fill="hold" nodeType="afterGroup">
                            <p:stCondLst>
                              <p:cond delay="150"/>
                            </p:stCondLst>
                            <p:childTnLst>
                              <p:par>
                                <p:cTn id="8" presetID="1" presetClass="entr" presetSubtype="0" fill="hold" grpId="0" nodeType="afterEffect">
                                  <p:stCondLst>
                                    <p:cond delay="1500"/>
                                  </p:stCondLst>
                                  <p:iterate type="lt">
                                    <p:tmAbs val="75"/>
                                  </p:iterate>
                                  <p:childTnLst>
                                    <p:set>
                                      <p:cBhvr>
                                        <p:cTn id="9" dur="1" fill="hold">
                                          <p:stCondLst>
                                            <p:cond delay="74"/>
                                          </p:stCondLst>
                                        </p:cTn>
                                        <p:tgtEl>
                                          <p:spTgt spid="110595"/>
                                        </p:tgtEl>
                                        <p:attrNameLst>
                                          <p:attrName>style.visibility</p:attrName>
                                        </p:attrNameLst>
                                      </p:cBhvr>
                                      <p:to>
                                        <p:strVal val="visible"/>
                                      </p:to>
                                    </p:set>
                                  </p:childTnLst>
                                </p:cTn>
                              </p:par>
                            </p:childTnLst>
                          </p:cTn>
                        </p:par>
                        <p:par>
                          <p:cTn id="10" fill="hold" nodeType="afterGroup">
                            <p:stCondLst>
                              <p:cond delay="1875"/>
                            </p:stCondLst>
                            <p:childTnLst>
                              <p:par>
                                <p:cTn id="11" presetID="1" presetClass="entr" presetSubtype="0" fill="hold" grpId="0" nodeType="afterEffect">
                                  <p:stCondLst>
                                    <p:cond delay="1500"/>
                                  </p:stCondLst>
                                  <p:iterate type="lt">
                                    <p:tmAbs val="75"/>
                                  </p:iterate>
                                  <p:childTnLst>
                                    <p:set>
                                      <p:cBhvr>
                                        <p:cTn id="12" dur="1" fill="hold">
                                          <p:stCondLst>
                                            <p:cond delay="74"/>
                                          </p:stCondLst>
                                        </p:cTn>
                                        <p:tgtEl>
                                          <p:spTgt spid="110596"/>
                                        </p:tgtEl>
                                        <p:attrNameLst>
                                          <p:attrName>style.visibility</p:attrName>
                                        </p:attrNameLst>
                                      </p:cBhvr>
                                      <p:to>
                                        <p:strVal val="visible"/>
                                      </p:to>
                                    </p:set>
                                  </p:childTnLst>
                                </p:cTn>
                              </p:par>
                            </p:childTnLst>
                          </p:cTn>
                        </p:par>
                        <p:par>
                          <p:cTn id="13" fill="hold" nodeType="afterGroup">
                            <p:stCondLst>
                              <p:cond delay="3525"/>
                            </p:stCondLst>
                            <p:childTnLst>
                              <p:par>
                                <p:cTn id="14" presetID="1" presetClass="entr" presetSubtype="0" fill="hold" grpId="0" nodeType="afterEffect">
                                  <p:stCondLst>
                                    <p:cond delay="1500"/>
                                  </p:stCondLst>
                                  <p:iterate type="lt">
                                    <p:tmAbs val="75"/>
                                  </p:iterate>
                                  <p:childTnLst>
                                    <p:set>
                                      <p:cBhvr>
                                        <p:cTn id="15" dur="1" fill="hold">
                                          <p:stCondLst>
                                            <p:cond delay="74"/>
                                          </p:stCondLst>
                                        </p:cTn>
                                        <p:tgtEl>
                                          <p:spTgt spid="110597"/>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1" presetClass="entr" presetSubtype="0" fill="hold" grpId="0" nodeType="clickEffect">
                                  <p:stCondLst>
                                    <p:cond delay="1000"/>
                                  </p:stCondLst>
                                  <p:iterate type="lt">
                                    <p:tmAbs val="75"/>
                                  </p:iterate>
                                  <p:childTnLst>
                                    <p:set>
                                      <p:cBhvr>
                                        <p:cTn id="19" dur="1" fill="hold">
                                          <p:stCondLst>
                                            <p:cond delay="74"/>
                                          </p:stCondLst>
                                        </p:cTn>
                                        <p:tgtEl>
                                          <p:spTgt spid="110598"/>
                                        </p:tgtEl>
                                        <p:attrNameLst>
                                          <p:attrName>style.visibility</p:attrName>
                                        </p:attrNameLst>
                                      </p:cBhvr>
                                      <p:to>
                                        <p:strVal val="visible"/>
                                      </p:to>
                                    </p:set>
                                  </p:childTnLst>
                                </p:cTn>
                              </p:par>
                            </p:childTnLst>
                          </p:cTn>
                        </p:par>
                        <p:par>
                          <p:cTn id="20" fill="hold" nodeType="afterGroup">
                            <p:stCondLst>
                              <p:cond delay="1150"/>
                            </p:stCondLst>
                            <p:childTnLst>
                              <p:par>
                                <p:cTn id="21" presetID="1" presetClass="entr" presetSubtype="0" fill="hold" grpId="0" nodeType="afterEffect">
                                  <p:stCondLst>
                                    <p:cond delay="1500"/>
                                  </p:stCondLst>
                                  <p:iterate type="lt">
                                    <p:tmAbs val="75"/>
                                  </p:iterate>
                                  <p:childTnLst>
                                    <p:set>
                                      <p:cBhvr>
                                        <p:cTn id="22" dur="1" fill="hold">
                                          <p:stCondLst>
                                            <p:cond delay="74"/>
                                          </p:stCondLst>
                                        </p:cTn>
                                        <p:tgtEl>
                                          <p:spTgt spid="110599"/>
                                        </p:tgtEl>
                                        <p:attrNameLst>
                                          <p:attrName>style.visibility</p:attrName>
                                        </p:attrNameLst>
                                      </p:cBhvr>
                                      <p:to>
                                        <p:strVal val="visible"/>
                                      </p:to>
                                    </p:set>
                                  </p:childTnLst>
                                </p:cTn>
                              </p:par>
                            </p:childTnLst>
                          </p:cTn>
                        </p:par>
                        <p:par>
                          <p:cTn id="23" fill="hold" nodeType="afterGroup">
                            <p:stCondLst>
                              <p:cond delay="2800"/>
                            </p:stCondLst>
                            <p:childTnLst>
                              <p:par>
                                <p:cTn id="24" presetID="1" presetClass="entr" presetSubtype="0" fill="hold" grpId="0" nodeType="afterEffect">
                                  <p:stCondLst>
                                    <p:cond delay="1500"/>
                                  </p:stCondLst>
                                  <p:iterate type="lt">
                                    <p:tmAbs val="75"/>
                                  </p:iterate>
                                  <p:childTnLst>
                                    <p:set>
                                      <p:cBhvr>
                                        <p:cTn id="25" dur="1" fill="hold">
                                          <p:stCondLst>
                                            <p:cond delay="74"/>
                                          </p:stCondLst>
                                        </p:cTn>
                                        <p:tgtEl>
                                          <p:spTgt spid="110600"/>
                                        </p:tgtEl>
                                        <p:attrNameLst>
                                          <p:attrName>style.visibility</p:attrName>
                                        </p:attrNameLst>
                                      </p:cBhvr>
                                      <p:to>
                                        <p:strVal val="visible"/>
                                      </p:to>
                                    </p:set>
                                  </p:childTnLst>
                                </p:cTn>
                              </p:par>
                            </p:childTnLst>
                          </p:cTn>
                        </p:par>
                        <p:par>
                          <p:cTn id="26" fill="hold" nodeType="afterGroup">
                            <p:stCondLst>
                              <p:cond delay="4600"/>
                            </p:stCondLst>
                            <p:childTnLst>
                              <p:par>
                                <p:cTn id="27" presetID="1" presetClass="entr" presetSubtype="0" fill="hold" grpId="0" nodeType="afterEffect">
                                  <p:stCondLst>
                                    <p:cond delay="1500"/>
                                  </p:stCondLst>
                                  <p:iterate type="lt">
                                    <p:tmAbs val="75"/>
                                  </p:iterate>
                                  <p:childTnLst>
                                    <p:set>
                                      <p:cBhvr>
                                        <p:cTn id="28" dur="1" fill="hold">
                                          <p:stCondLst>
                                            <p:cond delay="74"/>
                                          </p:stCondLst>
                                        </p:cTn>
                                        <p:tgtEl>
                                          <p:spTgt spid="1106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4" grpId="0" autoUpdateAnimBg="0"/>
      <p:bldP spid="110595" grpId="0" autoUpdateAnimBg="0"/>
      <p:bldP spid="110596" grpId="0" autoUpdateAnimBg="0"/>
      <p:bldP spid="110597" grpId="0" autoUpdateAnimBg="0"/>
      <p:bldP spid="110598" grpId="0" autoUpdateAnimBg="0"/>
      <p:bldP spid="110599" grpId="0" autoUpdateAnimBg="0"/>
      <p:bldP spid="110600" grpId="0" autoUpdateAnimBg="0"/>
      <p:bldP spid="110601" grpId="0" autoUpdateAnimBg="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3" name="Rectangle 1"/>
          <p:cNvSpPr>
            <a:spLocks noGrp="1" noChangeArrowheads="1"/>
          </p:cNvSpPr>
          <p:nvPr>
            <p:ph type="title"/>
          </p:nvPr>
        </p:nvSpPr>
        <p:spPr>
          <a:xfrm>
            <a:off x="812800" y="330200"/>
            <a:ext cx="11366500" cy="4292600"/>
          </a:xfrm>
          <a:ln/>
        </p:spPr>
        <p:txBody>
          <a:bodyPr/>
          <a:lstStyle/>
          <a:p>
            <a:pPr>
              <a:lnSpc>
                <a:spcPct val="90000"/>
              </a:lnSpc>
            </a:pPr>
            <a:r>
              <a:rPr lang="en-US" sz="9600">
                <a:latin typeface="Times New Roman" charset="0"/>
                <a:cs typeface="Times New Roman" charset="0"/>
                <a:sym typeface="Times New Roman" charset="0"/>
              </a:rPr>
              <a:t>DISC COMMUNICATION TRACKING</a:t>
            </a:r>
            <a:endParaRPr lang="en-US" sz="9600">
              <a:latin typeface="Times New Roman" charset="0"/>
              <a:ea typeface="ヒラギノ明朝 ProN W3" charset="0"/>
              <a:cs typeface="ヒラギノ明朝 ProN W3" charset="0"/>
              <a:sym typeface="Times New Roman" charset="0"/>
            </a:endParaRPr>
          </a:p>
        </p:txBody>
      </p:sp>
      <p:sp>
        <p:nvSpPr>
          <p:cNvPr id="315394" name="Rectangle 2"/>
          <p:cNvSpPr>
            <a:spLocks noGrp="1" noChangeArrowheads="1"/>
          </p:cNvSpPr>
          <p:nvPr>
            <p:ph type="body" idx="1"/>
          </p:nvPr>
        </p:nvSpPr>
        <p:spPr>
          <a:xfrm>
            <a:off x="1270000" y="4432300"/>
            <a:ext cx="10464800" cy="1638300"/>
          </a:xfrm>
          <a:ln/>
        </p:spPr>
        <p:txBody>
          <a:bodyPr/>
          <a:lstStyle/>
          <a:p>
            <a:pPr marL="317500" indent="0" algn="ctr">
              <a:buNone/>
            </a:pPr>
            <a:r>
              <a:rPr lang="en-US" sz="4800" dirty="0">
                <a:latin typeface="Lato Regular" charset="0"/>
                <a:cs typeface="Lato Regular" charset="0"/>
                <a:sym typeface="Lato Regular" charset="0"/>
              </a:rPr>
              <a:t>Improving Communication by Tracking, Identification and Modification</a:t>
            </a:r>
            <a:endParaRPr lang="en-US" sz="4800" dirty="0">
              <a:latin typeface="Lato Regular" charset="0"/>
              <a:sym typeface="Lato Regular" charset="0"/>
            </a:endParaRPr>
          </a:p>
        </p:txBody>
      </p:sp>
    </p:spTree>
    <p:extLst>
      <p:ext uri="{BB962C8B-B14F-4D97-AF65-F5344CB8AC3E}">
        <p14:creationId xmlns:p14="http://schemas.microsoft.com/office/powerpoint/2010/main" val="43202285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41"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6188" y="1230313"/>
            <a:ext cx="5435600" cy="7280275"/>
          </a:xfrm>
          <a:prstGeom prst="rect">
            <a:avLst/>
          </a:prstGeom>
          <a:noFill/>
          <a:ln w="12700" cap="flat">
            <a:solidFill>
              <a:srgbClr val="FFFFFF"/>
            </a:solidFill>
            <a:miter lim="800000"/>
            <a:headEnd/>
            <a:tailEnd/>
          </a:ln>
          <a:extLst>
            <a:ext uri="{909E8E84-426E-40dd-AFC4-6F175D3DCCD1}">
              <a14:hiddenFill xmlns:a14="http://schemas.microsoft.com/office/drawing/2010/main">
                <a:solidFill>
                  <a:srgbClr val="FFFFFF"/>
                </a:solidFill>
              </a14:hiddenFill>
            </a:ext>
          </a:extLst>
        </p:spPr>
      </p:pic>
      <p:sp>
        <p:nvSpPr>
          <p:cNvPr id="317442" name="Rectangle 2"/>
          <p:cNvSpPr>
            <a:spLocks/>
          </p:cNvSpPr>
          <p:nvPr/>
        </p:nvSpPr>
        <p:spPr bwMode="auto">
          <a:xfrm>
            <a:off x="6745288" y="53975"/>
            <a:ext cx="62611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10000">
                <a:solidFill>
                  <a:schemeClr val="tx1"/>
                </a:solidFill>
                <a:latin typeface="Times New Roman" charset="0"/>
                <a:ea typeface="ＭＳ Ｐゴシック" charset="0"/>
                <a:cs typeface="Times New Roman" charset="0"/>
                <a:sym typeface="Times New Roman" charset="0"/>
              </a:rPr>
              <a:t>Pages 100-103</a:t>
            </a:r>
          </a:p>
        </p:txBody>
      </p:sp>
      <p:pic>
        <p:nvPicPr>
          <p:cNvPr id="31744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0" y="3351213"/>
            <a:ext cx="4178300" cy="551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31744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94600" y="3957638"/>
            <a:ext cx="4165600" cy="5459412"/>
          </a:xfrm>
          <a:prstGeom prst="rect">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pic>
      <p:pic>
        <p:nvPicPr>
          <p:cNvPr id="317445"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496300" y="4787900"/>
            <a:ext cx="4170363" cy="5465763"/>
          </a:xfrm>
          <a:prstGeom prst="rect">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pic>
      <p:pic>
        <p:nvPicPr>
          <p:cNvPr id="317446"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575800" y="5600700"/>
            <a:ext cx="4114800" cy="5475288"/>
          </a:xfrm>
          <a:prstGeom prst="rect">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3460479"/>
      </p:ext>
    </p:extLst>
  </p:cSld>
  <p:clrMapOvr>
    <a:masterClrMapping/>
  </p:clrMapOvr>
  <p:transition xmlns:p14="http://schemas.microsoft.com/office/powerpoint/2010/main" spd="med">
    <p:push dir="u"/>
  </p:transition>
  <p:timing>
    <p:tnLst>
      <p:par>
        <p:cTn xmlns:p14="http://schemas.microsoft.com/office/powerpoint/2010/mai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Rectangle 2"/>
          <p:cNvSpPr>
            <a:spLocks/>
          </p:cNvSpPr>
          <p:nvPr/>
        </p:nvSpPr>
        <p:spPr bwMode="auto">
          <a:xfrm>
            <a:off x="-11531600" y="-4578350"/>
            <a:ext cx="11264900" cy="430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6400" u="sng">
                <a:solidFill>
                  <a:schemeClr val="tx1"/>
                </a:solidFill>
                <a:latin typeface="Lato Regular" charset="0"/>
                <a:ea typeface="ＭＳ Ｐゴシック" charset="0"/>
                <a:cs typeface="Lato Regular" charset="0"/>
                <a:sym typeface="Lato Regular" charset="0"/>
              </a:rPr>
              <a:t>VOCAL</a:t>
            </a:r>
          </a:p>
          <a:p>
            <a:pPr algn="l"/>
            <a:endParaRPr lang="en-US" sz="2800">
              <a:solidFill>
                <a:schemeClr val="tx1"/>
              </a:solidFill>
              <a:latin typeface="Lato Regular" charset="0"/>
              <a:ea typeface="ＭＳ Ｐゴシック" charset="0"/>
              <a:cs typeface="Lato Regular" charset="0"/>
              <a:sym typeface="Lato Regular" charset="0"/>
            </a:endParaRPr>
          </a:p>
          <a:p>
            <a:pPr algn="l"/>
            <a:r>
              <a:rPr lang="en-US" sz="4600">
                <a:solidFill>
                  <a:schemeClr val="tx1"/>
                </a:solidFill>
                <a:latin typeface="Lato Regular" charset="0"/>
                <a:ea typeface="ＭＳ Ｐゴシック" charset="0"/>
                <a:cs typeface="Lato Regular" charset="0"/>
                <a:sym typeface="Lato Regular" charset="0"/>
              </a:rPr>
              <a:t>-Faster                               -Louder</a:t>
            </a:r>
          </a:p>
          <a:p>
            <a:pPr algn="l"/>
            <a:r>
              <a:rPr lang="en-US" sz="4600">
                <a:solidFill>
                  <a:schemeClr val="tx1"/>
                </a:solidFill>
                <a:latin typeface="Lato Regular" charset="0"/>
                <a:ea typeface="ＭＳ Ｐゴシック" charset="0"/>
                <a:cs typeface="Lato Regular" charset="0"/>
                <a:sym typeface="Lato Regular" charset="0"/>
              </a:rPr>
              <a:t>-Shorter                             -Interrupts</a:t>
            </a:r>
          </a:p>
          <a:p>
            <a:pPr algn="l"/>
            <a:r>
              <a:rPr lang="en-US" sz="4600">
                <a:solidFill>
                  <a:schemeClr val="tx1"/>
                </a:solidFill>
                <a:latin typeface="Lato Regular" charset="0"/>
                <a:ea typeface="ＭＳ Ｐゴシック" charset="0"/>
                <a:cs typeface="Lato Regular" charset="0"/>
                <a:sym typeface="Lato Regular" charset="0"/>
              </a:rPr>
              <a:t>-Makes Demands                -No Preamble</a:t>
            </a:r>
          </a:p>
          <a:p>
            <a:pPr algn="l"/>
            <a:r>
              <a:rPr lang="en-US" sz="4600">
                <a:solidFill>
                  <a:schemeClr val="tx1"/>
                </a:solidFill>
                <a:latin typeface="Lato Regular" charset="0"/>
                <a:ea typeface="ＭＳ Ｐゴシック" charset="0"/>
                <a:cs typeface="Lato Regular" charset="0"/>
                <a:sym typeface="Lato Regular" charset="0"/>
              </a:rPr>
              <a:t>-Things vs. People</a:t>
            </a:r>
          </a:p>
        </p:txBody>
      </p:sp>
      <p:sp>
        <p:nvSpPr>
          <p:cNvPr id="319491" name="Rectangle 3"/>
          <p:cNvSpPr>
            <a:spLocks/>
          </p:cNvSpPr>
          <p:nvPr/>
        </p:nvSpPr>
        <p:spPr bwMode="auto">
          <a:xfrm>
            <a:off x="-11404600" y="-4533900"/>
            <a:ext cx="11061700" cy="491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6400" u="sng" dirty="0">
                <a:solidFill>
                  <a:schemeClr val="tx1"/>
                </a:solidFill>
                <a:latin typeface="Lato Regular" charset="0"/>
                <a:ea typeface="ＭＳ Ｐゴシック" charset="0"/>
                <a:cs typeface="Lato Regular" charset="0"/>
                <a:sym typeface="Lato Regular" charset="0"/>
              </a:rPr>
              <a:t>VISUAL</a:t>
            </a:r>
          </a:p>
          <a:p>
            <a:pPr algn="l"/>
            <a:endParaRPr lang="en-US" sz="2200" dirty="0">
              <a:solidFill>
                <a:schemeClr val="tx1"/>
              </a:solidFill>
              <a:latin typeface="Lato Regular" charset="0"/>
              <a:ea typeface="ＭＳ Ｐゴシック" charset="0"/>
              <a:cs typeface="Lato Regular" charset="0"/>
              <a:sym typeface="Lato Regular" charset="0"/>
            </a:endParaRPr>
          </a:p>
          <a:p>
            <a:pPr algn="l"/>
            <a:r>
              <a:rPr lang="en-US" sz="4600" dirty="0">
                <a:solidFill>
                  <a:schemeClr val="tx1"/>
                </a:solidFill>
                <a:latin typeface="Lato Regular" charset="0"/>
                <a:ea typeface="ＭＳ Ｐゴシック" charset="0"/>
                <a:cs typeface="Lato Regular" charset="0"/>
                <a:sym typeface="Lato Regular" charset="0"/>
              </a:rPr>
              <a:t>-BIG Gestures                    -Eye Contact</a:t>
            </a:r>
          </a:p>
          <a:p>
            <a:pPr algn="l"/>
            <a:r>
              <a:rPr lang="en-US" sz="4600" dirty="0">
                <a:solidFill>
                  <a:schemeClr val="tx1"/>
                </a:solidFill>
                <a:latin typeface="Lato Regular" charset="0"/>
                <a:ea typeface="ＭＳ Ｐゴシック" charset="0"/>
                <a:cs typeface="Lato Regular" charset="0"/>
                <a:sym typeface="Lato Regular" charset="0"/>
              </a:rPr>
              <a:t>-Narrowed Eyes                 -Less Smile</a:t>
            </a:r>
          </a:p>
          <a:p>
            <a:pPr algn="l"/>
            <a:r>
              <a:rPr lang="en-US" sz="4600" dirty="0">
                <a:solidFill>
                  <a:schemeClr val="tx1"/>
                </a:solidFill>
                <a:latin typeface="Lato Regular" charset="0"/>
                <a:ea typeface="ＭＳ Ｐゴシック" charset="0"/>
                <a:cs typeface="Lato Regular" charset="0"/>
                <a:sym typeface="Lato Regular" charset="0"/>
              </a:rPr>
              <a:t>-Sloppy                              -Status</a:t>
            </a:r>
          </a:p>
          <a:p>
            <a:pPr algn="l"/>
            <a:r>
              <a:rPr lang="en-US" sz="4600" dirty="0">
                <a:solidFill>
                  <a:schemeClr val="tx1"/>
                </a:solidFill>
                <a:latin typeface="Lato Regular" charset="0"/>
                <a:ea typeface="ＭＳ Ｐゴシック" charset="0"/>
                <a:cs typeface="Lato Regular" charset="0"/>
                <a:sym typeface="Lato Regular" charset="0"/>
              </a:rPr>
              <a:t>-Distracted                        -Stands Still</a:t>
            </a:r>
          </a:p>
          <a:p>
            <a:pPr algn="l"/>
            <a:r>
              <a:rPr lang="en-US" sz="4600" dirty="0">
                <a:solidFill>
                  <a:schemeClr val="tx1"/>
                </a:solidFill>
                <a:latin typeface="Lato Regular" charset="0"/>
                <a:ea typeface="ＭＳ Ｐゴシック" charset="0"/>
                <a:cs typeface="Lato Regular" charset="0"/>
                <a:sym typeface="Lato Regular" charset="0"/>
              </a:rPr>
              <a:t>-Gets Close</a:t>
            </a:r>
          </a:p>
        </p:txBody>
      </p:sp>
      <p:sp>
        <p:nvSpPr>
          <p:cNvPr id="319492" name="Rectangle 4"/>
          <p:cNvSpPr>
            <a:spLocks/>
          </p:cNvSpPr>
          <p:nvPr/>
        </p:nvSpPr>
        <p:spPr bwMode="auto">
          <a:xfrm>
            <a:off x="7261225" y="488950"/>
            <a:ext cx="5740400"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10000" dirty="0">
                <a:solidFill>
                  <a:schemeClr val="tx1"/>
                </a:solidFill>
                <a:latin typeface="Lato Regular" charset="0"/>
                <a:ea typeface="ＭＳ Ｐゴシック" charset="0"/>
                <a:cs typeface="Lato Regular" charset="0"/>
                <a:sym typeface="Lato Regular" charset="0"/>
              </a:rPr>
              <a:t>Influence</a:t>
            </a:r>
          </a:p>
        </p:txBody>
      </p:sp>
      <p:sp>
        <p:nvSpPr>
          <p:cNvPr id="319493" name="Rectangle 5"/>
          <p:cNvSpPr>
            <a:spLocks/>
          </p:cNvSpPr>
          <p:nvPr/>
        </p:nvSpPr>
        <p:spPr bwMode="auto">
          <a:xfrm>
            <a:off x="13665200" y="-4165600"/>
            <a:ext cx="10198100" cy="500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6400" u="sng">
                <a:solidFill>
                  <a:schemeClr val="tx1"/>
                </a:solidFill>
                <a:latin typeface="Lato Regular" charset="0"/>
                <a:ea typeface="ＭＳ Ｐゴシック" charset="0"/>
                <a:cs typeface="Lato Regular" charset="0"/>
                <a:sym typeface="Lato Regular" charset="0"/>
              </a:rPr>
              <a:t>VERBAL</a:t>
            </a:r>
          </a:p>
          <a:p>
            <a:pPr algn="l"/>
            <a:endParaRPr lang="en-US" sz="2800">
              <a:solidFill>
                <a:schemeClr val="tx1"/>
              </a:solidFill>
              <a:latin typeface="Lato Regular" charset="0"/>
              <a:ea typeface="ＭＳ Ｐゴシック" charset="0"/>
              <a:cs typeface="Lato Regular" charset="0"/>
              <a:sym typeface="Lato Regular" charset="0"/>
            </a:endParaRPr>
          </a:p>
          <a:p>
            <a:pPr algn="l"/>
            <a:r>
              <a:rPr lang="en-US" sz="4600">
                <a:solidFill>
                  <a:schemeClr val="tx1"/>
                </a:solidFill>
                <a:latin typeface="Lato Regular" charset="0"/>
                <a:ea typeface="ＭＳ Ｐゴシック" charset="0"/>
                <a:cs typeface="Lato Regular" charset="0"/>
                <a:sym typeface="Lato Regular" charset="0"/>
              </a:rPr>
              <a:t>-What Questions      -</a:t>
            </a:r>
            <a:r>
              <a:rPr lang="ja-JP" altLang="en-US" sz="4600">
                <a:solidFill>
                  <a:schemeClr val="tx1"/>
                </a:solidFill>
                <a:latin typeface="Arial"/>
                <a:ea typeface="ＭＳ Ｐゴシック" charset="0"/>
                <a:cs typeface="Lato Regular" charset="0"/>
                <a:sym typeface="Lato Regular" charset="0"/>
              </a:rPr>
              <a:t>”</a:t>
            </a:r>
            <a:r>
              <a:rPr lang="en-US" sz="4600">
                <a:solidFill>
                  <a:schemeClr val="tx1"/>
                </a:solidFill>
                <a:latin typeface="Lato Regular" charset="0"/>
                <a:ea typeface="ＭＳ Ｐゴシック" charset="0"/>
                <a:cs typeface="Lato Regular" charset="0"/>
                <a:sym typeface="Lato Regular" charset="0"/>
              </a:rPr>
              <a:t>I</a:t>
            </a:r>
            <a:r>
              <a:rPr lang="ja-JP" altLang="en-US" sz="4600">
                <a:solidFill>
                  <a:schemeClr val="tx1"/>
                </a:solidFill>
                <a:latin typeface="Arial"/>
                <a:ea typeface="ＭＳ Ｐゴシック" charset="0"/>
                <a:cs typeface="Lato Regular" charset="0"/>
                <a:sym typeface="Lato Regular" charset="0"/>
              </a:rPr>
              <a:t>”</a:t>
            </a:r>
            <a:r>
              <a:rPr lang="en-US" sz="4600">
                <a:solidFill>
                  <a:schemeClr val="tx1"/>
                </a:solidFill>
                <a:latin typeface="Lato Regular" charset="0"/>
                <a:ea typeface="ＭＳ Ｐゴシック" charset="0"/>
                <a:cs typeface="Lato Regular" charset="0"/>
                <a:sym typeface="Lato Regular" charset="0"/>
              </a:rPr>
              <a:t> &amp; </a:t>
            </a:r>
            <a:r>
              <a:rPr lang="ja-JP" altLang="en-US" sz="4600">
                <a:solidFill>
                  <a:schemeClr val="tx1"/>
                </a:solidFill>
                <a:latin typeface="Arial"/>
                <a:ea typeface="ＭＳ Ｐゴシック" charset="0"/>
                <a:cs typeface="Lato Regular" charset="0"/>
                <a:sym typeface="Lato Regular" charset="0"/>
              </a:rPr>
              <a:t>“</a:t>
            </a:r>
            <a:r>
              <a:rPr lang="en-US" sz="4600">
                <a:solidFill>
                  <a:schemeClr val="tx1"/>
                </a:solidFill>
                <a:latin typeface="Lato Regular" charset="0"/>
                <a:ea typeface="ＭＳ Ｐゴシック" charset="0"/>
                <a:cs typeface="Lato Regular" charset="0"/>
                <a:sym typeface="Lato Regular" charset="0"/>
              </a:rPr>
              <a:t>You</a:t>
            </a:r>
            <a:r>
              <a:rPr lang="ja-JP" altLang="en-US" sz="4600">
                <a:solidFill>
                  <a:schemeClr val="tx1"/>
                </a:solidFill>
                <a:latin typeface="Arial"/>
                <a:ea typeface="ＭＳ Ｐゴシック" charset="0"/>
                <a:cs typeface="Lato Regular" charset="0"/>
                <a:sym typeface="Lato Regular" charset="0"/>
              </a:rPr>
              <a:t>”</a:t>
            </a:r>
            <a:endParaRPr lang="en-US" sz="4600">
              <a:solidFill>
                <a:schemeClr val="tx1"/>
              </a:solidFill>
              <a:latin typeface="Lato Regular" charset="0"/>
              <a:ea typeface="ＭＳ Ｐゴシック" charset="0"/>
              <a:cs typeface="Lato Regular" charset="0"/>
              <a:sym typeface="Lato Regular" charset="0"/>
            </a:endParaRPr>
          </a:p>
          <a:p>
            <a:pPr algn="l"/>
            <a:r>
              <a:rPr lang="en-US" sz="4600">
                <a:solidFill>
                  <a:schemeClr val="tx1"/>
                </a:solidFill>
                <a:latin typeface="Lato Regular" charset="0"/>
                <a:ea typeface="ＭＳ Ｐゴシック" charset="0"/>
                <a:cs typeface="Lato Regular" charset="0"/>
                <a:sym typeface="Lato Regular" charset="0"/>
              </a:rPr>
              <a:t>- Tells vs.  Asks          -Think vs. Feel</a:t>
            </a:r>
          </a:p>
          <a:p>
            <a:pPr algn="l"/>
            <a:r>
              <a:rPr lang="en-US" sz="4600">
                <a:solidFill>
                  <a:schemeClr val="tx1"/>
                </a:solidFill>
                <a:latin typeface="Lato Regular" charset="0"/>
                <a:ea typeface="ＭＳ Ｐゴシック" charset="0"/>
                <a:cs typeface="Lato Regular" charset="0"/>
                <a:sym typeface="Lato Regular" charset="0"/>
              </a:rPr>
              <a:t>-What vs. Who         -Data vs. Feelings                    -Deadlines               -Roles, When, Who</a:t>
            </a:r>
          </a:p>
          <a:p>
            <a:pPr algn="l"/>
            <a:r>
              <a:rPr lang="en-US" sz="4600">
                <a:solidFill>
                  <a:schemeClr val="tx1"/>
                </a:solidFill>
                <a:latin typeface="Lato Regular" charset="0"/>
                <a:ea typeface="ＭＳ Ｐゴシック" charset="0"/>
                <a:cs typeface="Lato Regular" charset="0"/>
                <a:sym typeface="Lato Regular" charset="0"/>
              </a:rPr>
              <a:t>-Disagrees               -Acronyms</a:t>
            </a:r>
          </a:p>
        </p:txBody>
      </p:sp>
      <p:sp>
        <p:nvSpPr>
          <p:cNvPr id="319494" name="Rectangle 6"/>
          <p:cNvSpPr>
            <a:spLocks/>
          </p:cNvSpPr>
          <p:nvPr/>
        </p:nvSpPr>
        <p:spPr bwMode="auto">
          <a:xfrm>
            <a:off x="14287500" y="-4191000"/>
            <a:ext cx="8826500" cy="430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6400" u="sng">
                <a:solidFill>
                  <a:schemeClr val="tx1"/>
                </a:solidFill>
                <a:latin typeface="Lato Regular" charset="0"/>
                <a:ea typeface="ＭＳ Ｐゴシック" charset="0"/>
                <a:cs typeface="Lato Regular" charset="0"/>
                <a:sym typeface="Lato Regular" charset="0"/>
              </a:rPr>
              <a:t>VOCAL</a:t>
            </a:r>
          </a:p>
          <a:p>
            <a:pPr algn="l"/>
            <a:endParaRPr lang="en-US" sz="2800">
              <a:solidFill>
                <a:schemeClr val="tx1"/>
              </a:solidFill>
              <a:latin typeface="Lato Regular" charset="0"/>
              <a:ea typeface="ＭＳ Ｐゴシック" charset="0"/>
              <a:cs typeface="Lato Regular" charset="0"/>
              <a:sym typeface="Lato Regular" charset="0"/>
            </a:endParaRPr>
          </a:p>
          <a:p>
            <a:pPr algn="l"/>
            <a:r>
              <a:rPr lang="en-US" sz="4600">
                <a:solidFill>
                  <a:schemeClr val="tx1"/>
                </a:solidFill>
                <a:latin typeface="Lato Regular" charset="0"/>
                <a:ea typeface="ＭＳ Ｐゴシック" charset="0"/>
                <a:cs typeface="Lato Regular" charset="0"/>
                <a:sym typeface="Lato Regular" charset="0"/>
              </a:rPr>
              <a:t>-Faster                    -Louder</a:t>
            </a:r>
          </a:p>
          <a:p>
            <a:pPr algn="l"/>
            <a:r>
              <a:rPr lang="en-US" sz="4600">
                <a:solidFill>
                  <a:schemeClr val="tx1"/>
                </a:solidFill>
                <a:latin typeface="Lato Regular" charset="0"/>
                <a:ea typeface="ＭＳ Ｐゴシック" charset="0"/>
                <a:cs typeface="Lato Regular" charset="0"/>
                <a:sym typeface="Lato Regular" charset="0"/>
              </a:rPr>
              <a:t>-Shorter                  -Interrupts</a:t>
            </a:r>
          </a:p>
          <a:p>
            <a:pPr algn="l"/>
            <a:r>
              <a:rPr lang="en-US" sz="4600">
                <a:solidFill>
                  <a:schemeClr val="tx1"/>
                </a:solidFill>
                <a:latin typeface="Lato Regular" charset="0"/>
                <a:ea typeface="ＭＳ Ｐゴシック" charset="0"/>
                <a:cs typeface="Lato Regular" charset="0"/>
                <a:sym typeface="Lato Regular" charset="0"/>
              </a:rPr>
              <a:t>-Makes Demands     -No Preamble</a:t>
            </a:r>
          </a:p>
          <a:p>
            <a:pPr algn="l"/>
            <a:r>
              <a:rPr lang="en-US" sz="4600">
                <a:solidFill>
                  <a:schemeClr val="tx1"/>
                </a:solidFill>
                <a:latin typeface="Lato Regular" charset="0"/>
                <a:ea typeface="ＭＳ Ｐゴシック" charset="0"/>
                <a:cs typeface="Lato Regular" charset="0"/>
                <a:sym typeface="Lato Regular" charset="0"/>
              </a:rPr>
              <a:t>-Things vs. People</a:t>
            </a:r>
          </a:p>
        </p:txBody>
      </p:sp>
      <p:sp>
        <p:nvSpPr>
          <p:cNvPr id="319496" name="Rectangle 8"/>
          <p:cNvSpPr>
            <a:spLocks/>
          </p:cNvSpPr>
          <p:nvPr/>
        </p:nvSpPr>
        <p:spPr bwMode="auto">
          <a:xfrm>
            <a:off x="5727700" y="7842250"/>
            <a:ext cx="7912100"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10000" dirty="0">
                <a:solidFill>
                  <a:schemeClr val="tx1"/>
                </a:solidFill>
                <a:latin typeface="Lato Regular" charset="0"/>
                <a:ea typeface="ＭＳ Ｐゴシック" charset="0"/>
                <a:cs typeface="Lato Regular" charset="0"/>
                <a:sym typeface="Lato Regular" charset="0"/>
              </a:rPr>
              <a:t>Steadiness</a:t>
            </a:r>
          </a:p>
        </p:txBody>
      </p:sp>
      <p:sp>
        <p:nvSpPr>
          <p:cNvPr id="319497" name="Rectangle 9"/>
          <p:cNvSpPr>
            <a:spLocks/>
          </p:cNvSpPr>
          <p:nvPr/>
        </p:nvSpPr>
        <p:spPr bwMode="auto">
          <a:xfrm>
            <a:off x="13182600" y="9879013"/>
            <a:ext cx="10807700" cy="500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6400" u="sng">
                <a:solidFill>
                  <a:schemeClr val="tx1"/>
                </a:solidFill>
                <a:latin typeface="Lato Regular" charset="0"/>
                <a:ea typeface="ＭＳ Ｐゴシック" charset="0"/>
                <a:cs typeface="Lato Regular" charset="0"/>
                <a:sym typeface="Lato Regular" charset="0"/>
              </a:rPr>
              <a:t>VERBAL</a:t>
            </a:r>
          </a:p>
          <a:p>
            <a:pPr algn="l"/>
            <a:endParaRPr lang="en-US" sz="2800">
              <a:solidFill>
                <a:schemeClr val="tx1"/>
              </a:solidFill>
              <a:latin typeface="Lato Regular" charset="0"/>
              <a:ea typeface="ＭＳ Ｐゴシック" charset="0"/>
              <a:cs typeface="Lato Regular" charset="0"/>
              <a:sym typeface="Lato Regular" charset="0"/>
            </a:endParaRPr>
          </a:p>
          <a:p>
            <a:pPr algn="l"/>
            <a:r>
              <a:rPr lang="en-US" sz="4600">
                <a:solidFill>
                  <a:schemeClr val="tx1"/>
                </a:solidFill>
                <a:latin typeface="Lato Regular" charset="0"/>
                <a:ea typeface="ＭＳ Ｐゴシック" charset="0"/>
                <a:cs typeface="Lato Regular" charset="0"/>
                <a:sym typeface="Lato Regular" charset="0"/>
              </a:rPr>
              <a:t>-Who Questions        -</a:t>
            </a:r>
            <a:r>
              <a:rPr lang="ja-JP" altLang="en-US" sz="4600">
                <a:solidFill>
                  <a:schemeClr val="tx1"/>
                </a:solidFill>
                <a:latin typeface="Arial"/>
                <a:ea typeface="ＭＳ Ｐゴシック" charset="0"/>
                <a:cs typeface="Lato Regular" charset="0"/>
                <a:sym typeface="Lato Regular" charset="0"/>
              </a:rPr>
              <a:t>”</a:t>
            </a:r>
            <a:r>
              <a:rPr lang="en-US" sz="4600">
                <a:solidFill>
                  <a:schemeClr val="tx1"/>
                </a:solidFill>
                <a:latin typeface="Lato Regular" charset="0"/>
                <a:ea typeface="ＭＳ Ｐゴシック" charset="0"/>
                <a:cs typeface="Lato Regular" charset="0"/>
                <a:sym typeface="Lato Regular" charset="0"/>
              </a:rPr>
              <a:t>We</a:t>
            </a:r>
            <a:r>
              <a:rPr lang="ja-JP" altLang="en-US" sz="4600">
                <a:solidFill>
                  <a:schemeClr val="tx1"/>
                </a:solidFill>
                <a:latin typeface="Arial"/>
                <a:ea typeface="ＭＳ Ｐゴシック" charset="0"/>
                <a:cs typeface="Lato Regular" charset="0"/>
                <a:sym typeface="Lato Regular" charset="0"/>
              </a:rPr>
              <a:t>”</a:t>
            </a:r>
            <a:r>
              <a:rPr lang="en-US" sz="4600">
                <a:solidFill>
                  <a:schemeClr val="tx1"/>
                </a:solidFill>
                <a:latin typeface="Lato Regular" charset="0"/>
                <a:ea typeface="ＭＳ Ｐゴシック" charset="0"/>
                <a:cs typeface="Lato Regular" charset="0"/>
                <a:sym typeface="Lato Regular" charset="0"/>
              </a:rPr>
              <a:t> &amp; </a:t>
            </a:r>
            <a:r>
              <a:rPr lang="ja-JP" altLang="en-US" sz="4600">
                <a:solidFill>
                  <a:schemeClr val="tx1"/>
                </a:solidFill>
                <a:latin typeface="Arial"/>
                <a:ea typeface="ＭＳ Ｐゴシック" charset="0"/>
                <a:cs typeface="Lato Regular" charset="0"/>
                <a:sym typeface="Lato Regular" charset="0"/>
              </a:rPr>
              <a:t>“</a:t>
            </a:r>
            <a:r>
              <a:rPr lang="en-US" sz="4600">
                <a:solidFill>
                  <a:schemeClr val="tx1"/>
                </a:solidFill>
                <a:latin typeface="Lato Regular" charset="0"/>
                <a:ea typeface="ＭＳ Ｐゴシック" charset="0"/>
                <a:cs typeface="Lato Regular" charset="0"/>
                <a:sym typeface="Lato Regular" charset="0"/>
              </a:rPr>
              <a:t>You</a:t>
            </a:r>
            <a:r>
              <a:rPr lang="ja-JP" altLang="en-US" sz="4600">
                <a:solidFill>
                  <a:schemeClr val="tx1"/>
                </a:solidFill>
                <a:latin typeface="Arial"/>
                <a:ea typeface="ＭＳ Ｐゴシック" charset="0"/>
                <a:cs typeface="Lato Regular" charset="0"/>
                <a:sym typeface="Lato Regular" charset="0"/>
              </a:rPr>
              <a:t>”</a:t>
            </a:r>
            <a:endParaRPr lang="en-US" sz="4600">
              <a:solidFill>
                <a:schemeClr val="tx1"/>
              </a:solidFill>
              <a:latin typeface="Lato Regular" charset="0"/>
              <a:ea typeface="ＭＳ Ｐゴシック" charset="0"/>
              <a:cs typeface="Lato Regular" charset="0"/>
              <a:sym typeface="Lato Regular" charset="0"/>
            </a:endParaRPr>
          </a:p>
          <a:p>
            <a:pPr algn="l"/>
            <a:r>
              <a:rPr lang="en-US" sz="4600">
                <a:solidFill>
                  <a:schemeClr val="tx1"/>
                </a:solidFill>
                <a:latin typeface="Lato Regular" charset="0"/>
                <a:ea typeface="ＭＳ Ｐゴシック" charset="0"/>
                <a:cs typeface="Lato Regular" charset="0"/>
                <a:sym typeface="Lato Regular" charset="0"/>
              </a:rPr>
              <a:t>-Asks vs.  Tells            -Feel vs. Think</a:t>
            </a:r>
          </a:p>
          <a:p>
            <a:pPr algn="l"/>
            <a:r>
              <a:rPr lang="en-US" sz="4600">
                <a:solidFill>
                  <a:schemeClr val="tx1"/>
                </a:solidFill>
                <a:latin typeface="Lato Regular" charset="0"/>
                <a:ea typeface="ＭＳ Ｐゴシック" charset="0"/>
                <a:cs typeface="Lato Regular" charset="0"/>
                <a:sym typeface="Lato Regular" charset="0"/>
              </a:rPr>
              <a:t>-Who vs. What          -Feelings vs. Data</a:t>
            </a:r>
          </a:p>
          <a:p>
            <a:pPr algn="l"/>
            <a:r>
              <a:rPr lang="en-US" sz="4600">
                <a:solidFill>
                  <a:schemeClr val="tx1"/>
                </a:solidFill>
                <a:latin typeface="Lato Regular" charset="0"/>
                <a:ea typeface="ＭＳ Ｐゴシック" charset="0"/>
                <a:cs typeface="Lato Regular" charset="0"/>
                <a:sym typeface="Lato Regular" charset="0"/>
              </a:rPr>
              <a:t>-Chatty                     -Shares Relationships</a:t>
            </a:r>
          </a:p>
          <a:p>
            <a:pPr algn="l"/>
            <a:r>
              <a:rPr lang="en-US" sz="4600">
                <a:solidFill>
                  <a:schemeClr val="tx1"/>
                </a:solidFill>
                <a:latin typeface="Lato Regular" charset="0"/>
                <a:ea typeface="ＭＳ Ｐゴシック" charset="0"/>
                <a:cs typeface="Lato Regular" charset="0"/>
                <a:sym typeface="Lato Regular" charset="0"/>
              </a:rPr>
              <a:t>-Avoids </a:t>
            </a:r>
            <a:r>
              <a:rPr lang="ja-JP" altLang="en-US" sz="4600">
                <a:solidFill>
                  <a:schemeClr val="tx1"/>
                </a:solidFill>
                <a:latin typeface="Arial"/>
                <a:ea typeface="ＭＳ Ｐゴシック" charset="0"/>
                <a:cs typeface="Lato Regular" charset="0"/>
                <a:sym typeface="Lato Regular" charset="0"/>
              </a:rPr>
              <a:t>“</a:t>
            </a:r>
            <a:r>
              <a:rPr lang="en-US" sz="4600">
                <a:solidFill>
                  <a:schemeClr val="tx1"/>
                </a:solidFill>
                <a:latin typeface="Lato Regular" charset="0"/>
                <a:ea typeface="ＭＳ Ｐゴシック" charset="0"/>
                <a:cs typeface="Lato Regular" charset="0"/>
                <a:sym typeface="Lato Regular" charset="0"/>
              </a:rPr>
              <a:t>I</a:t>
            </a:r>
            <a:r>
              <a:rPr lang="ja-JP" altLang="en-US" sz="4600">
                <a:solidFill>
                  <a:schemeClr val="tx1"/>
                </a:solidFill>
                <a:latin typeface="Arial"/>
                <a:ea typeface="ＭＳ Ｐゴシック" charset="0"/>
                <a:cs typeface="Lato Regular" charset="0"/>
                <a:sym typeface="Lato Regular" charset="0"/>
              </a:rPr>
              <a:t>”</a:t>
            </a:r>
            <a:r>
              <a:rPr lang="en-US" sz="4600">
                <a:solidFill>
                  <a:schemeClr val="tx1"/>
                </a:solidFill>
                <a:latin typeface="Lato Regular" charset="0"/>
                <a:ea typeface="ＭＳ Ｐゴシック" charset="0"/>
                <a:cs typeface="Lato Regular" charset="0"/>
                <a:sym typeface="Lato Regular" charset="0"/>
              </a:rPr>
              <a:t>                -Uses your Name</a:t>
            </a:r>
          </a:p>
        </p:txBody>
      </p:sp>
      <p:sp>
        <p:nvSpPr>
          <p:cNvPr id="319498" name="Rectangle 10"/>
          <p:cNvSpPr>
            <a:spLocks/>
          </p:cNvSpPr>
          <p:nvPr/>
        </p:nvSpPr>
        <p:spPr bwMode="auto">
          <a:xfrm>
            <a:off x="13195300" y="9475788"/>
            <a:ext cx="10007600" cy="500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6400" u="sng">
                <a:solidFill>
                  <a:schemeClr val="tx1"/>
                </a:solidFill>
                <a:latin typeface="Lato Regular" charset="0"/>
                <a:ea typeface="ＭＳ Ｐゴシック" charset="0"/>
                <a:cs typeface="Lato Regular" charset="0"/>
                <a:sym typeface="Lato Regular" charset="0"/>
              </a:rPr>
              <a:t>VOCAL</a:t>
            </a:r>
          </a:p>
          <a:p>
            <a:pPr algn="l"/>
            <a:endParaRPr lang="en-US" sz="2800">
              <a:solidFill>
                <a:schemeClr val="tx1"/>
              </a:solidFill>
              <a:latin typeface="Lato Regular" charset="0"/>
              <a:ea typeface="ＭＳ Ｐゴシック" charset="0"/>
              <a:cs typeface="Lato Regular" charset="0"/>
              <a:sym typeface="Lato Regular" charset="0"/>
            </a:endParaRPr>
          </a:p>
          <a:p>
            <a:pPr algn="l"/>
            <a:r>
              <a:rPr lang="en-US" sz="4600">
                <a:solidFill>
                  <a:schemeClr val="tx1"/>
                </a:solidFill>
                <a:latin typeface="Lato Regular" charset="0"/>
                <a:ea typeface="ＭＳ Ｐゴシック" charset="0"/>
                <a:cs typeface="Lato Regular" charset="0"/>
                <a:sym typeface="Lato Regular" charset="0"/>
              </a:rPr>
              <a:t>-Slower                 -Softer</a:t>
            </a:r>
          </a:p>
          <a:p>
            <a:pPr algn="l"/>
            <a:r>
              <a:rPr lang="en-US" sz="4600">
                <a:solidFill>
                  <a:schemeClr val="tx1"/>
                </a:solidFill>
                <a:latin typeface="Lato Regular" charset="0"/>
                <a:ea typeface="ＭＳ Ｐゴシック" charset="0"/>
                <a:cs typeface="Lato Regular" charset="0"/>
                <a:sym typeface="Lato Regular" charset="0"/>
              </a:rPr>
              <a:t>-Longer                 -Waits</a:t>
            </a:r>
          </a:p>
          <a:p>
            <a:pPr algn="l"/>
            <a:r>
              <a:rPr lang="en-US" sz="4600">
                <a:solidFill>
                  <a:schemeClr val="tx1"/>
                </a:solidFill>
                <a:latin typeface="Lato Regular" charset="0"/>
                <a:ea typeface="ＭＳ Ｐゴシック" charset="0"/>
                <a:cs typeface="Lato Regular" charset="0"/>
                <a:sym typeface="Lato Regular" charset="0"/>
              </a:rPr>
              <a:t>-Agrees                 -Shares</a:t>
            </a:r>
          </a:p>
          <a:p>
            <a:pPr algn="l"/>
            <a:r>
              <a:rPr lang="en-US" sz="4600">
                <a:solidFill>
                  <a:schemeClr val="tx1"/>
                </a:solidFill>
                <a:latin typeface="Lato Regular" charset="0"/>
                <a:ea typeface="ＭＳ Ｐゴシック" charset="0"/>
                <a:cs typeface="Lato Regular" charset="0"/>
                <a:sym typeface="Lato Regular" charset="0"/>
              </a:rPr>
              <a:t>-Wants Feedback   -Asks about Feelings</a:t>
            </a:r>
          </a:p>
        </p:txBody>
      </p:sp>
      <p:sp>
        <p:nvSpPr>
          <p:cNvPr id="319499" name="Rectangle 11"/>
          <p:cNvSpPr>
            <a:spLocks/>
          </p:cNvSpPr>
          <p:nvPr/>
        </p:nvSpPr>
        <p:spPr bwMode="auto">
          <a:xfrm>
            <a:off x="13195300" y="9880600"/>
            <a:ext cx="93218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6400" u="sng">
                <a:solidFill>
                  <a:schemeClr val="tx1"/>
                </a:solidFill>
                <a:latin typeface="Lato Regular" charset="0"/>
                <a:ea typeface="ＭＳ Ｐゴシック" charset="0"/>
                <a:cs typeface="Lato Regular" charset="0"/>
                <a:sym typeface="Lato Regular" charset="0"/>
              </a:rPr>
              <a:t>VISUAL</a:t>
            </a:r>
          </a:p>
          <a:p>
            <a:pPr algn="l"/>
            <a:endParaRPr lang="en-US" sz="2200">
              <a:solidFill>
                <a:schemeClr val="tx1"/>
              </a:solidFill>
              <a:latin typeface="Lato Regular" charset="0"/>
              <a:ea typeface="ＭＳ Ｐゴシック" charset="0"/>
              <a:cs typeface="Lato Regular" charset="0"/>
              <a:sym typeface="Lato Regular" charset="0"/>
            </a:endParaRPr>
          </a:p>
          <a:p>
            <a:pPr algn="l"/>
            <a:r>
              <a:rPr lang="en-US" sz="4600">
                <a:solidFill>
                  <a:schemeClr val="tx1"/>
                </a:solidFill>
                <a:latin typeface="Lato Regular" charset="0"/>
                <a:ea typeface="ＭＳ Ｐゴシック" charset="0"/>
                <a:cs typeface="Lato Regular" charset="0"/>
                <a:sym typeface="Lato Regular" charset="0"/>
              </a:rPr>
              <a:t>-BIG Gestures         -Eye Contact</a:t>
            </a:r>
          </a:p>
          <a:p>
            <a:pPr algn="l"/>
            <a:r>
              <a:rPr lang="en-US" sz="4600">
                <a:solidFill>
                  <a:schemeClr val="tx1"/>
                </a:solidFill>
                <a:latin typeface="Lato Regular" charset="0"/>
                <a:ea typeface="ＭＳ Ｐゴシック" charset="0"/>
                <a:cs typeface="Lato Regular" charset="0"/>
                <a:sym typeface="Lato Regular" charset="0"/>
              </a:rPr>
              <a:t>-Smile                     -Animated Face</a:t>
            </a:r>
          </a:p>
          <a:p>
            <a:pPr algn="l"/>
            <a:r>
              <a:rPr lang="en-US" sz="4600">
                <a:solidFill>
                  <a:schemeClr val="tx1"/>
                </a:solidFill>
                <a:latin typeface="Lato Regular" charset="0"/>
                <a:ea typeface="ＭＳ Ｐゴシック" charset="0"/>
                <a:cs typeface="Lato Regular" charset="0"/>
                <a:sym typeface="Lato Regular" charset="0"/>
              </a:rPr>
              <a:t>-Sloppy                   -Touching</a:t>
            </a:r>
          </a:p>
          <a:p>
            <a:pPr algn="l"/>
            <a:r>
              <a:rPr lang="en-US" sz="4600">
                <a:solidFill>
                  <a:schemeClr val="tx1"/>
                </a:solidFill>
                <a:latin typeface="Lato Regular" charset="0"/>
                <a:ea typeface="ＭＳ Ｐゴシック" charset="0"/>
                <a:cs typeface="Lato Regular" charset="0"/>
                <a:sym typeface="Lato Regular" charset="0"/>
              </a:rPr>
              <a:t>-Distracted             -Moves Around</a:t>
            </a:r>
          </a:p>
          <a:p>
            <a:pPr algn="l"/>
            <a:endParaRPr lang="en-US" sz="2800">
              <a:solidFill>
                <a:schemeClr val="tx1"/>
              </a:solidFill>
              <a:latin typeface="Lato Regular" charset="0"/>
              <a:ea typeface="ＭＳ Ｐゴシック" charset="0"/>
              <a:cs typeface="Lato Regular" charset="0"/>
              <a:sym typeface="Lato Regular" charset="0"/>
            </a:endParaRPr>
          </a:p>
        </p:txBody>
      </p:sp>
      <p:sp>
        <p:nvSpPr>
          <p:cNvPr id="319500" name="Rectangle 12"/>
          <p:cNvSpPr>
            <a:spLocks/>
          </p:cNvSpPr>
          <p:nvPr/>
        </p:nvSpPr>
        <p:spPr bwMode="auto">
          <a:xfrm>
            <a:off x="0" y="7854950"/>
            <a:ext cx="8445500"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pPr>
              <a:spcBef>
                <a:spcPts val="1600"/>
              </a:spcBef>
            </a:pPr>
            <a:r>
              <a:rPr lang="en-US" sz="10000" dirty="0">
                <a:solidFill>
                  <a:schemeClr val="tx1"/>
                </a:solidFill>
                <a:latin typeface="Lato Regular" charset="0"/>
                <a:ea typeface="ＭＳ Ｐゴシック" charset="0"/>
                <a:cs typeface="Lato Regular" charset="0"/>
                <a:sym typeface="Lato Regular" charset="0"/>
              </a:rPr>
              <a:t>Conscientious</a:t>
            </a:r>
          </a:p>
        </p:txBody>
      </p:sp>
      <p:sp>
        <p:nvSpPr>
          <p:cNvPr id="319501" name="Rectangle 13"/>
          <p:cNvSpPr>
            <a:spLocks/>
          </p:cNvSpPr>
          <p:nvPr/>
        </p:nvSpPr>
        <p:spPr bwMode="auto">
          <a:xfrm>
            <a:off x="-10210800" y="9879013"/>
            <a:ext cx="10007600" cy="500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6400" u="sng">
                <a:solidFill>
                  <a:schemeClr val="tx1"/>
                </a:solidFill>
                <a:latin typeface="Lato Regular" charset="0"/>
                <a:ea typeface="ＭＳ Ｐゴシック" charset="0"/>
                <a:cs typeface="Lato Regular" charset="0"/>
                <a:sym typeface="Lato Regular" charset="0"/>
              </a:rPr>
              <a:t>VERBAL</a:t>
            </a:r>
          </a:p>
          <a:p>
            <a:pPr algn="l"/>
            <a:endParaRPr lang="en-US" sz="2800">
              <a:solidFill>
                <a:schemeClr val="tx1"/>
              </a:solidFill>
              <a:latin typeface="Lato Regular" charset="0"/>
              <a:ea typeface="ＭＳ Ｐゴシック" charset="0"/>
              <a:cs typeface="Lato Regular" charset="0"/>
              <a:sym typeface="Lato Regular" charset="0"/>
            </a:endParaRPr>
          </a:p>
          <a:p>
            <a:pPr algn="l"/>
            <a:r>
              <a:rPr lang="en-US" sz="4600">
                <a:solidFill>
                  <a:schemeClr val="tx1"/>
                </a:solidFill>
                <a:latin typeface="Lato Regular" charset="0"/>
                <a:ea typeface="ＭＳ Ｐゴシック" charset="0"/>
                <a:cs typeface="Lato Regular" charset="0"/>
                <a:sym typeface="Lato Regular" charset="0"/>
              </a:rPr>
              <a:t>-How Questions       -Asks vs.  Tells</a:t>
            </a:r>
          </a:p>
          <a:p>
            <a:pPr algn="l"/>
            <a:r>
              <a:rPr lang="en-US" sz="4600">
                <a:solidFill>
                  <a:schemeClr val="tx1"/>
                </a:solidFill>
                <a:latin typeface="Lato Regular" charset="0"/>
                <a:ea typeface="ＭＳ Ｐゴシック" charset="0"/>
                <a:cs typeface="Lato Regular" charset="0"/>
                <a:sym typeface="Lato Regular" charset="0"/>
              </a:rPr>
              <a:t>-Think vs. Feel           -Data vs. Feelings</a:t>
            </a:r>
          </a:p>
          <a:p>
            <a:pPr algn="l"/>
            <a:r>
              <a:rPr lang="en-US" sz="4600">
                <a:solidFill>
                  <a:schemeClr val="tx1"/>
                </a:solidFill>
                <a:latin typeface="Lato Regular" charset="0"/>
                <a:ea typeface="ＭＳ Ｐゴシック" charset="0"/>
                <a:cs typeface="Lato Regular" charset="0"/>
                <a:sym typeface="Lato Regular" charset="0"/>
              </a:rPr>
              <a:t>-Deadlines                -Not Chatty</a:t>
            </a:r>
          </a:p>
          <a:p>
            <a:pPr algn="l"/>
            <a:r>
              <a:rPr lang="en-US" sz="4600">
                <a:solidFill>
                  <a:schemeClr val="tx1"/>
                </a:solidFill>
                <a:latin typeface="Lato Regular" charset="0"/>
                <a:ea typeface="ＭＳ Ｐゴシック" charset="0"/>
                <a:cs typeface="Lato Regular" charset="0"/>
                <a:sym typeface="Lato Regular" charset="0"/>
              </a:rPr>
              <a:t>-Writes vs. Speaks     -Talks About Time</a:t>
            </a:r>
          </a:p>
          <a:p>
            <a:pPr algn="l"/>
            <a:endParaRPr lang="en-US" sz="4600">
              <a:solidFill>
                <a:schemeClr val="tx1"/>
              </a:solidFill>
              <a:latin typeface="Lato Regular" charset="0"/>
              <a:ea typeface="ＭＳ Ｐゴシック" charset="0"/>
              <a:cs typeface="Lato Regular" charset="0"/>
              <a:sym typeface="Lato Regular" charset="0"/>
            </a:endParaRPr>
          </a:p>
        </p:txBody>
      </p:sp>
      <p:sp>
        <p:nvSpPr>
          <p:cNvPr id="319502" name="Rectangle 14"/>
          <p:cNvSpPr>
            <a:spLocks/>
          </p:cNvSpPr>
          <p:nvPr/>
        </p:nvSpPr>
        <p:spPr bwMode="auto">
          <a:xfrm>
            <a:off x="-10414000" y="9879013"/>
            <a:ext cx="10198100" cy="430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6400" u="sng">
                <a:solidFill>
                  <a:schemeClr val="tx1"/>
                </a:solidFill>
                <a:latin typeface="Lato Regular" charset="0"/>
                <a:ea typeface="ＭＳ Ｐゴシック" charset="0"/>
                <a:cs typeface="Lato Regular" charset="0"/>
                <a:sym typeface="Lato Regular" charset="0"/>
              </a:rPr>
              <a:t>VOCAL</a:t>
            </a:r>
          </a:p>
          <a:p>
            <a:pPr algn="l"/>
            <a:endParaRPr lang="en-US" sz="2800">
              <a:solidFill>
                <a:schemeClr val="tx1"/>
              </a:solidFill>
              <a:latin typeface="Lato Regular" charset="0"/>
              <a:ea typeface="ＭＳ Ｐゴシック" charset="0"/>
              <a:cs typeface="Lato Regular" charset="0"/>
              <a:sym typeface="Lato Regular" charset="0"/>
            </a:endParaRPr>
          </a:p>
          <a:p>
            <a:pPr algn="l"/>
            <a:r>
              <a:rPr lang="en-US" sz="4600">
                <a:solidFill>
                  <a:schemeClr val="tx1"/>
                </a:solidFill>
                <a:latin typeface="Lato Regular" charset="0"/>
                <a:ea typeface="ＭＳ Ｐゴシック" charset="0"/>
                <a:cs typeface="Lato Regular" charset="0"/>
                <a:sym typeface="Lato Regular" charset="0"/>
              </a:rPr>
              <a:t>-Faster                   -Louder</a:t>
            </a:r>
          </a:p>
          <a:p>
            <a:pPr algn="l"/>
            <a:r>
              <a:rPr lang="en-US" sz="4600">
                <a:solidFill>
                  <a:schemeClr val="tx1"/>
                </a:solidFill>
                <a:latin typeface="Lato Regular" charset="0"/>
                <a:ea typeface="ＭＳ Ｐゴシック" charset="0"/>
                <a:cs typeface="Lato Regular" charset="0"/>
                <a:sym typeface="Lato Regular" charset="0"/>
              </a:rPr>
              <a:t>-Longer                  -Interrupts</a:t>
            </a:r>
          </a:p>
          <a:p>
            <a:pPr algn="l"/>
            <a:r>
              <a:rPr lang="en-US" sz="4600">
                <a:solidFill>
                  <a:schemeClr val="tx1"/>
                </a:solidFill>
                <a:latin typeface="Lato Regular" charset="0"/>
                <a:ea typeface="ＭＳ Ｐゴシック" charset="0"/>
                <a:cs typeface="Lato Regular" charset="0"/>
                <a:sym typeface="Lato Regular" charset="0"/>
              </a:rPr>
              <a:t>-Ignores                 -Wants Feedback</a:t>
            </a:r>
          </a:p>
          <a:p>
            <a:pPr algn="l"/>
            <a:r>
              <a:rPr lang="en-US" sz="4600">
                <a:solidFill>
                  <a:schemeClr val="tx1"/>
                </a:solidFill>
                <a:latin typeface="Lato Regular" charset="0"/>
                <a:ea typeface="ＭＳ Ｐゴシック" charset="0"/>
                <a:cs typeface="Lato Regular" charset="0"/>
                <a:sym typeface="Lato Regular" charset="0"/>
              </a:rPr>
              <a:t>-Exaggerates</a:t>
            </a:r>
          </a:p>
        </p:txBody>
      </p:sp>
      <p:sp>
        <p:nvSpPr>
          <p:cNvPr id="319503" name="Rectangle 15"/>
          <p:cNvSpPr>
            <a:spLocks/>
          </p:cNvSpPr>
          <p:nvPr/>
        </p:nvSpPr>
        <p:spPr bwMode="auto">
          <a:xfrm>
            <a:off x="-10795000" y="9844088"/>
            <a:ext cx="10604500" cy="438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6400" u="sng">
                <a:solidFill>
                  <a:schemeClr val="tx1"/>
                </a:solidFill>
                <a:latin typeface="Lato Regular" charset="0"/>
                <a:ea typeface="ＭＳ Ｐゴシック" charset="0"/>
                <a:cs typeface="Lato Regular" charset="0"/>
                <a:sym typeface="Lato Regular" charset="0"/>
              </a:rPr>
              <a:t>VISUAL</a:t>
            </a:r>
          </a:p>
          <a:p>
            <a:pPr algn="l"/>
            <a:endParaRPr lang="en-US" sz="2200">
              <a:solidFill>
                <a:schemeClr val="tx1"/>
              </a:solidFill>
              <a:latin typeface="Lato Regular" charset="0"/>
              <a:ea typeface="ＭＳ Ｐゴシック" charset="0"/>
              <a:cs typeface="Lato Regular" charset="0"/>
              <a:sym typeface="Lato Regular" charset="0"/>
            </a:endParaRPr>
          </a:p>
          <a:p>
            <a:pPr algn="l"/>
            <a:r>
              <a:rPr lang="en-US" sz="4600">
                <a:solidFill>
                  <a:schemeClr val="tx1"/>
                </a:solidFill>
                <a:latin typeface="Lato Regular" charset="0"/>
                <a:ea typeface="ＭＳ Ｐゴシック" charset="0"/>
                <a:cs typeface="Lato Regular" charset="0"/>
                <a:sym typeface="Lato Regular" charset="0"/>
              </a:rPr>
              <a:t>-Small Gestures         -Less Eye Contact</a:t>
            </a:r>
          </a:p>
          <a:p>
            <a:pPr algn="l"/>
            <a:r>
              <a:rPr lang="en-US" sz="4600">
                <a:solidFill>
                  <a:schemeClr val="tx1"/>
                </a:solidFill>
                <a:latin typeface="Lato Regular" charset="0"/>
                <a:ea typeface="ＭＳ Ｐゴシック" charset="0"/>
                <a:cs typeface="Lato Regular" charset="0"/>
                <a:sym typeface="Lato Regular" charset="0"/>
              </a:rPr>
              <a:t>-Less Smile                -Unanimated Face</a:t>
            </a:r>
          </a:p>
          <a:p>
            <a:pPr algn="l"/>
            <a:r>
              <a:rPr lang="en-US" sz="4600">
                <a:solidFill>
                  <a:schemeClr val="tx1"/>
                </a:solidFill>
                <a:latin typeface="Lato Regular" charset="0"/>
                <a:ea typeface="ＭＳ Ｐゴシック" charset="0"/>
                <a:cs typeface="Lato Regular" charset="0"/>
                <a:sym typeface="Lato Regular" charset="0"/>
              </a:rPr>
              <a:t>-Keeps Distance        -Focused on You</a:t>
            </a:r>
          </a:p>
          <a:p>
            <a:pPr algn="l"/>
            <a:endParaRPr lang="en-US" sz="2800">
              <a:solidFill>
                <a:schemeClr val="tx1"/>
              </a:solidFill>
              <a:latin typeface="Lato Regular" charset="0"/>
              <a:ea typeface="ＭＳ Ｐゴシック" charset="0"/>
              <a:cs typeface="Lato Regular" charset="0"/>
              <a:sym typeface="Lato Regular" charset="0"/>
            </a:endParaRPr>
          </a:p>
          <a:p>
            <a:pPr algn="l"/>
            <a:endParaRPr lang="en-US" sz="2800">
              <a:solidFill>
                <a:schemeClr val="tx1"/>
              </a:solidFill>
              <a:latin typeface="Lato Regular" charset="0"/>
              <a:ea typeface="ＭＳ Ｐゴシック" charset="0"/>
              <a:cs typeface="Lato Regular" charset="0"/>
              <a:sym typeface="Lato Regular" charset="0"/>
            </a:endParaRPr>
          </a:p>
        </p:txBody>
      </p:sp>
      <p:sp>
        <p:nvSpPr>
          <p:cNvPr id="319504" name="Rectangle 16"/>
          <p:cNvSpPr>
            <a:spLocks/>
          </p:cNvSpPr>
          <p:nvPr/>
        </p:nvSpPr>
        <p:spPr bwMode="auto">
          <a:xfrm>
            <a:off x="13512800" y="-4191000"/>
            <a:ext cx="101981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6400" u="sng" dirty="0">
                <a:solidFill>
                  <a:schemeClr val="tx1"/>
                </a:solidFill>
                <a:latin typeface="Lato Regular" charset="0"/>
                <a:ea typeface="ＭＳ Ｐゴシック" charset="0"/>
                <a:cs typeface="Lato Regular" charset="0"/>
                <a:sym typeface="Lato Regular" charset="0"/>
              </a:rPr>
              <a:t>VISUAL</a:t>
            </a:r>
          </a:p>
          <a:p>
            <a:pPr algn="l"/>
            <a:endParaRPr lang="en-US" sz="2200" dirty="0">
              <a:solidFill>
                <a:schemeClr val="tx1"/>
              </a:solidFill>
              <a:latin typeface="Lato Regular" charset="0"/>
              <a:ea typeface="ＭＳ Ｐゴシック" charset="0"/>
              <a:cs typeface="Lato Regular" charset="0"/>
              <a:sym typeface="Lato Regular" charset="0"/>
            </a:endParaRPr>
          </a:p>
          <a:p>
            <a:pPr algn="l"/>
            <a:r>
              <a:rPr lang="en-US" sz="4600" dirty="0">
                <a:solidFill>
                  <a:schemeClr val="tx1"/>
                </a:solidFill>
                <a:latin typeface="Lato Regular" charset="0"/>
                <a:ea typeface="ＭＳ Ｐゴシック" charset="0"/>
                <a:cs typeface="Lato Regular" charset="0"/>
                <a:sym typeface="Lato Regular" charset="0"/>
              </a:rPr>
              <a:t>-BIG Gestures         -Eye Contact</a:t>
            </a:r>
          </a:p>
          <a:p>
            <a:pPr algn="l"/>
            <a:r>
              <a:rPr lang="en-US" sz="4600" dirty="0">
                <a:solidFill>
                  <a:schemeClr val="tx1"/>
                </a:solidFill>
                <a:latin typeface="Lato Regular" charset="0"/>
                <a:ea typeface="ＭＳ Ｐゴシック" charset="0"/>
                <a:cs typeface="Lato Regular" charset="0"/>
                <a:sym typeface="Lato Regular" charset="0"/>
              </a:rPr>
              <a:t>-Smile                     -Animated Face</a:t>
            </a:r>
          </a:p>
          <a:p>
            <a:pPr algn="l"/>
            <a:r>
              <a:rPr lang="en-US" sz="4600" dirty="0">
                <a:solidFill>
                  <a:schemeClr val="tx1"/>
                </a:solidFill>
                <a:latin typeface="Lato Regular" charset="0"/>
                <a:ea typeface="ＭＳ Ｐゴシック" charset="0"/>
                <a:cs typeface="Lato Regular" charset="0"/>
                <a:sym typeface="Lato Regular" charset="0"/>
              </a:rPr>
              <a:t>-Sloppy                   -Touching</a:t>
            </a:r>
          </a:p>
          <a:p>
            <a:pPr algn="l"/>
            <a:r>
              <a:rPr lang="en-US" sz="4600" dirty="0">
                <a:solidFill>
                  <a:schemeClr val="tx1"/>
                </a:solidFill>
                <a:latin typeface="Lato Regular" charset="0"/>
                <a:ea typeface="ＭＳ Ｐゴシック" charset="0"/>
                <a:cs typeface="Lato Regular" charset="0"/>
                <a:sym typeface="Lato Regular" charset="0"/>
              </a:rPr>
              <a:t>-Distracted             -Moves Around</a:t>
            </a:r>
          </a:p>
          <a:p>
            <a:pPr algn="l"/>
            <a:endParaRPr lang="en-US" sz="2800" dirty="0">
              <a:solidFill>
                <a:schemeClr val="tx1"/>
              </a:solidFill>
              <a:latin typeface="Lato Regular" charset="0"/>
              <a:ea typeface="ＭＳ Ｐゴシック" charset="0"/>
              <a:cs typeface="Lato Regular" charset="0"/>
              <a:sym typeface="Lato Regular" charset="0"/>
            </a:endParaRPr>
          </a:p>
        </p:txBody>
      </p:sp>
      <p:sp>
        <p:nvSpPr>
          <p:cNvPr id="319505" name="Rectangle 17"/>
          <p:cNvSpPr>
            <a:spLocks/>
          </p:cNvSpPr>
          <p:nvPr/>
        </p:nvSpPr>
        <p:spPr bwMode="auto">
          <a:xfrm>
            <a:off x="-11176000" y="-4622800"/>
            <a:ext cx="10604500" cy="500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6400" u="sng" dirty="0">
                <a:solidFill>
                  <a:schemeClr val="tx1"/>
                </a:solidFill>
                <a:latin typeface="Lato Regular" charset="0"/>
                <a:ea typeface="ＭＳ Ｐゴシック" charset="0"/>
                <a:cs typeface="Lato Regular" charset="0"/>
                <a:sym typeface="Lato Regular" charset="0"/>
              </a:rPr>
              <a:t>VERBAL</a:t>
            </a:r>
          </a:p>
          <a:p>
            <a:pPr algn="l"/>
            <a:endParaRPr lang="en-US" sz="2800" dirty="0">
              <a:solidFill>
                <a:schemeClr val="tx1"/>
              </a:solidFill>
              <a:latin typeface="Lato Regular" charset="0"/>
              <a:ea typeface="ＭＳ Ｐゴシック" charset="0"/>
              <a:cs typeface="Lato Regular" charset="0"/>
              <a:sym typeface="Lato Regular" charset="0"/>
            </a:endParaRPr>
          </a:p>
          <a:p>
            <a:pPr algn="l"/>
            <a:r>
              <a:rPr lang="en-US" sz="4600" dirty="0">
                <a:solidFill>
                  <a:schemeClr val="tx1"/>
                </a:solidFill>
                <a:latin typeface="Lato Regular" charset="0"/>
                <a:ea typeface="ＭＳ Ｐゴシック" charset="0"/>
                <a:cs typeface="Lato Regular" charset="0"/>
                <a:sym typeface="Lato Regular" charset="0"/>
              </a:rPr>
              <a:t>-What Questions        -</a:t>
            </a:r>
            <a:r>
              <a:rPr lang="ja-JP" altLang="en-US" sz="4600" dirty="0">
                <a:solidFill>
                  <a:schemeClr val="tx1"/>
                </a:solidFill>
                <a:latin typeface="Arial"/>
                <a:ea typeface="ＭＳ Ｐゴシック" charset="0"/>
                <a:cs typeface="Lato Regular" charset="0"/>
                <a:sym typeface="Lato Regular" charset="0"/>
              </a:rPr>
              <a:t>”</a:t>
            </a:r>
            <a:r>
              <a:rPr lang="en-US" sz="4600" dirty="0">
                <a:solidFill>
                  <a:schemeClr val="tx1"/>
                </a:solidFill>
                <a:latin typeface="Lato Regular" charset="0"/>
                <a:ea typeface="ＭＳ Ｐゴシック" charset="0"/>
                <a:cs typeface="Lato Regular" charset="0"/>
                <a:sym typeface="Lato Regular" charset="0"/>
              </a:rPr>
              <a:t>I</a:t>
            </a:r>
            <a:r>
              <a:rPr lang="ja-JP" altLang="en-US" sz="4600" dirty="0">
                <a:solidFill>
                  <a:schemeClr val="tx1"/>
                </a:solidFill>
                <a:latin typeface="Arial"/>
                <a:ea typeface="ＭＳ Ｐゴシック" charset="0"/>
                <a:cs typeface="Lato Regular" charset="0"/>
                <a:sym typeface="Lato Regular" charset="0"/>
              </a:rPr>
              <a:t>”</a:t>
            </a:r>
            <a:r>
              <a:rPr lang="en-US" sz="4600" dirty="0">
                <a:solidFill>
                  <a:schemeClr val="tx1"/>
                </a:solidFill>
                <a:latin typeface="Lato Regular" charset="0"/>
                <a:ea typeface="ＭＳ Ｐゴシック" charset="0"/>
                <a:cs typeface="Lato Regular" charset="0"/>
                <a:sym typeface="Lato Regular" charset="0"/>
              </a:rPr>
              <a:t> &amp; </a:t>
            </a:r>
            <a:r>
              <a:rPr lang="ja-JP" altLang="en-US" sz="4600" dirty="0">
                <a:solidFill>
                  <a:schemeClr val="tx1"/>
                </a:solidFill>
                <a:latin typeface="Arial"/>
                <a:ea typeface="ＭＳ Ｐゴシック" charset="0"/>
                <a:cs typeface="Lato Regular" charset="0"/>
                <a:sym typeface="Lato Regular" charset="0"/>
              </a:rPr>
              <a:t>“</a:t>
            </a:r>
            <a:r>
              <a:rPr lang="en-US" sz="4600" dirty="0">
                <a:solidFill>
                  <a:schemeClr val="tx1"/>
                </a:solidFill>
                <a:latin typeface="Lato Regular" charset="0"/>
                <a:ea typeface="ＭＳ Ｐゴシック" charset="0"/>
                <a:cs typeface="Lato Regular" charset="0"/>
                <a:sym typeface="Lato Regular" charset="0"/>
              </a:rPr>
              <a:t>You</a:t>
            </a:r>
            <a:r>
              <a:rPr lang="ja-JP" altLang="en-US" sz="4600" dirty="0">
                <a:solidFill>
                  <a:schemeClr val="tx1"/>
                </a:solidFill>
                <a:latin typeface="Arial"/>
                <a:ea typeface="ＭＳ Ｐゴシック" charset="0"/>
                <a:cs typeface="Lato Regular" charset="0"/>
                <a:sym typeface="Lato Regular" charset="0"/>
              </a:rPr>
              <a:t>”</a:t>
            </a:r>
            <a:endParaRPr lang="en-US" sz="4600" dirty="0">
              <a:solidFill>
                <a:schemeClr val="tx1"/>
              </a:solidFill>
              <a:latin typeface="Lato Regular" charset="0"/>
              <a:ea typeface="ＭＳ Ｐゴシック" charset="0"/>
              <a:cs typeface="Lato Regular" charset="0"/>
              <a:sym typeface="Lato Regular" charset="0"/>
            </a:endParaRPr>
          </a:p>
          <a:p>
            <a:pPr algn="l"/>
            <a:r>
              <a:rPr lang="en-US" sz="4600" dirty="0">
                <a:solidFill>
                  <a:schemeClr val="tx1"/>
                </a:solidFill>
                <a:latin typeface="Lato Regular" charset="0"/>
                <a:ea typeface="ＭＳ Ｐゴシック" charset="0"/>
                <a:cs typeface="Lato Regular" charset="0"/>
                <a:sym typeface="Lato Regular" charset="0"/>
              </a:rPr>
              <a:t>- Tells vs.  </a:t>
            </a:r>
            <a:r>
              <a:rPr lang="en-US" sz="4600" dirty="0" smtClean="0">
                <a:solidFill>
                  <a:schemeClr val="tx1"/>
                </a:solidFill>
                <a:latin typeface="Lato Regular" charset="0"/>
                <a:ea typeface="ＭＳ Ｐゴシック" charset="0"/>
                <a:cs typeface="Lato Regular" charset="0"/>
                <a:sym typeface="Lato Regular" charset="0"/>
              </a:rPr>
              <a:t>Asks            </a:t>
            </a:r>
            <a:r>
              <a:rPr lang="en-US" sz="4600" dirty="0">
                <a:solidFill>
                  <a:schemeClr val="tx1"/>
                </a:solidFill>
                <a:latin typeface="Lato Regular" charset="0"/>
                <a:ea typeface="ＭＳ Ｐゴシック" charset="0"/>
                <a:cs typeface="Lato Regular" charset="0"/>
                <a:sym typeface="Lato Regular" charset="0"/>
              </a:rPr>
              <a:t>-Think vs. Feel</a:t>
            </a:r>
          </a:p>
          <a:p>
            <a:pPr algn="l"/>
            <a:r>
              <a:rPr lang="en-US" sz="4600" dirty="0">
                <a:solidFill>
                  <a:schemeClr val="tx1"/>
                </a:solidFill>
                <a:latin typeface="Lato Regular" charset="0"/>
                <a:ea typeface="ＭＳ Ｐゴシック" charset="0"/>
                <a:cs typeface="Lato Regular" charset="0"/>
                <a:sym typeface="Lato Regular" charset="0"/>
              </a:rPr>
              <a:t>-What vs. Who           -Data vs. Feelings</a:t>
            </a:r>
          </a:p>
          <a:p>
            <a:pPr algn="l"/>
            <a:r>
              <a:rPr lang="en-US" sz="4600" dirty="0">
                <a:solidFill>
                  <a:schemeClr val="tx1"/>
                </a:solidFill>
                <a:latin typeface="Lato Regular" charset="0"/>
                <a:ea typeface="ＭＳ Ｐゴシック" charset="0"/>
                <a:cs typeface="Lato Regular" charset="0"/>
                <a:sym typeface="Lato Regular" charset="0"/>
              </a:rPr>
              <a:t>-Deadlines                 -Disagrees</a:t>
            </a:r>
          </a:p>
          <a:p>
            <a:pPr algn="l"/>
            <a:r>
              <a:rPr lang="en-US" sz="4600" dirty="0">
                <a:solidFill>
                  <a:schemeClr val="tx1"/>
                </a:solidFill>
                <a:latin typeface="Lato Regular" charset="0"/>
                <a:ea typeface="ＭＳ Ｐゴシック" charset="0"/>
                <a:cs typeface="Lato Regular" charset="0"/>
                <a:sym typeface="Lato Regular" charset="0"/>
              </a:rPr>
              <a:t>-Roles, When, Who    -Acronyms</a:t>
            </a:r>
          </a:p>
        </p:txBody>
      </p:sp>
      <p:sp>
        <p:nvSpPr>
          <p:cNvPr id="319508" name="Rectangle 20"/>
          <p:cNvSpPr>
            <a:spLocks/>
          </p:cNvSpPr>
          <p:nvPr/>
        </p:nvSpPr>
        <p:spPr bwMode="auto">
          <a:xfrm>
            <a:off x="2060128" y="1592629"/>
            <a:ext cx="8871845" cy="6555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14200" dirty="0">
                <a:solidFill>
                  <a:schemeClr val="tx1"/>
                </a:solidFill>
                <a:latin typeface="Lato Regular" charset="0"/>
                <a:ea typeface="ＭＳ Ｐゴシック" charset="0"/>
                <a:cs typeface="Lato Regular" charset="0"/>
                <a:sym typeface="Lato Regular" charset="0"/>
              </a:rPr>
              <a:t>Similarities </a:t>
            </a:r>
          </a:p>
          <a:p>
            <a:r>
              <a:rPr lang="en-US" sz="14200" dirty="0">
                <a:solidFill>
                  <a:schemeClr val="tx1"/>
                </a:solidFill>
                <a:latin typeface="Lato Regular" charset="0"/>
                <a:ea typeface="ＭＳ Ｐゴシック" charset="0"/>
                <a:cs typeface="Lato Regular" charset="0"/>
                <a:sym typeface="Lato Regular" charset="0"/>
              </a:rPr>
              <a:t>&amp;</a:t>
            </a:r>
          </a:p>
          <a:p>
            <a:r>
              <a:rPr lang="en-US" sz="14200" dirty="0">
                <a:solidFill>
                  <a:schemeClr val="tx1"/>
                </a:solidFill>
                <a:latin typeface="Lato Regular" charset="0"/>
                <a:ea typeface="ＭＳ Ｐゴシック" charset="0"/>
                <a:cs typeface="Lato Regular" charset="0"/>
                <a:sym typeface="Lato Regular" charset="0"/>
              </a:rPr>
              <a:t>Contrasts</a:t>
            </a:r>
          </a:p>
        </p:txBody>
      </p:sp>
      <p:sp>
        <p:nvSpPr>
          <p:cNvPr id="19" name="Rectangle 4"/>
          <p:cNvSpPr>
            <a:spLocks/>
          </p:cNvSpPr>
          <p:nvPr/>
        </p:nvSpPr>
        <p:spPr bwMode="auto">
          <a:xfrm>
            <a:off x="101600" y="457200"/>
            <a:ext cx="6781800" cy="162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10000" dirty="0" smtClean="0">
                <a:solidFill>
                  <a:schemeClr val="tx1"/>
                </a:solidFill>
                <a:latin typeface="Lato Regular" charset="0"/>
                <a:ea typeface="ＭＳ Ｐゴシック" charset="0"/>
                <a:cs typeface="Lato Regular" charset="0"/>
                <a:sym typeface="Lato Regular" charset="0"/>
              </a:rPr>
              <a:t>Dominance</a:t>
            </a:r>
            <a:endParaRPr lang="en-US" sz="10000" dirty="0">
              <a:solidFill>
                <a:schemeClr val="tx1"/>
              </a:solidFill>
              <a:latin typeface="Lato Regular" charset="0"/>
              <a:ea typeface="ＭＳ Ｐゴシック" charset="0"/>
              <a:cs typeface="Lato Regular" charset="0"/>
              <a:sym typeface="Lato Regular" charset="0"/>
            </a:endParaRPr>
          </a:p>
        </p:txBody>
      </p:sp>
    </p:spTree>
    <p:extLst>
      <p:ext uri="{BB962C8B-B14F-4D97-AF65-F5344CB8AC3E}">
        <p14:creationId xmlns:p14="http://schemas.microsoft.com/office/powerpoint/2010/main" val="2105523337"/>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0" presetClass="path" presetSubtype="0" accel="50000" decel="50000" fill="hold" grpId="0" nodeType="afterEffect">
                                  <p:stCondLst>
                                    <p:cond delay="0"/>
                                  </p:stCondLst>
                                  <p:childTnLst>
                                    <p:animMotion origin="layout" path="M 0 0 L 0.97266 0.8125 " pathEditMode="relative" ptsTypes="AA">
                                      <p:cBhvr>
                                        <p:cTn id="11" dur="500" fill="hold"/>
                                        <p:tgtEl>
                                          <p:spTgt spid="319505"/>
                                        </p:tgtEl>
                                        <p:attrNameLst>
                                          <p:attrName>ppt_x</p:attrName>
                                          <p:attrName>ppt_y</p:attrName>
                                        </p:attrNameLst>
                                      </p:cBhvr>
                                    </p:animMotion>
                                  </p:childTnLst>
                                </p:cTn>
                              </p:par>
                              <p:par>
                                <p:cTn id="12" presetID="10" presetClass="exit" presetSubtype="0" fill="hold" grpId="1" nodeType="withEffect">
                                  <p:stCondLst>
                                    <p:cond delay="150"/>
                                  </p:stCondLst>
                                  <p:childTnLst>
                                    <p:animEffect transition="out" filter="fade">
                                      <p:cBhvr>
                                        <p:cTn id="13" dur="500"/>
                                        <p:tgtEl>
                                          <p:spTgt spid="319505"/>
                                        </p:tgtEl>
                                      </p:cBhvr>
                                    </p:animEffect>
                                    <p:set>
                                      <p:cBhvr>
                                        <p:cTn id="14" dur="1" fill="hold">
                                          <p:stCondLst>
                                            <p:cond delay="499"/>
                                          </p:stCondLst>
                                        </p:cTn>
                                        <p:tgtEl>
                                          <p:spTgt spid="319505"/>
                                        </p:tgtEl>
                                        <p:attrNameLst>
                                          <p:attrName>style.visibility</p:attrName>
                                        </p:attrNameLst>
                                      </p:cBhvr>
                                      <p:to>
                                        <p:strVal val="hidden"/>
                                      </p:to>
                                    </p:set>
                                  </p:childTnLst>
                                </p:cTn>
                              </p:par>
                            </p:childTnLst>
                          </p:cTn>
                        </p:par>
                        <p:par>
                          <p:cTn id="15" fill="hold">
                            <p:stCondLst>
                              <p:cond delay="1150"/>
                            </p:stCondLst>
                            <p:childTnLst>
                              <p:par>
                                <p:cTn id="16" presetID="0" presetClass="path" presetSubtype="0" accel="50000" decel="50000" fill="hold" grpId="0" nodeType="afterEffect">
                                  <p:stCondLst>
                                    <p:cond delay="0"/>
                                  </p:stCondLst>
                                  <p:childTnLst>
                                    <p:animMotion origin="layout" path="M 0 0 L 0.97266 0.8125 " pathEditMode="relative" ptsTypes="AA">
                                      <p:cBhvr>
                                        <p:cTn id="17" dur="500" fill="hold"/>
                                        <p:tgtEl>
                                          <p:spTgt spid="319490"/>
                                        </p:tgtEl>
                                        <p:attrNameLst>
                                          <p:attrName>ppt_x</p:attrName>
                                          <p:attrName>ppt_y</p:attrName>
                                        </p:attrNameLst>
                                      </p:cBhvr>
                                    </p:animMotion>
                                  </p:childTnLst>
                                </p:cTn>
                              </p:par>
                              <p:par>
                                <p:cTn id="18" presetID="10" presetClass="exit" presetSubtype="0" fill="hold" grpId="1" nodeType="withEffect">
                                  <p:stCondLst>
                                    <p:cond delay="150"/>
                                  </p:stCondLst>
                                  <p:childTnLst>
                                    <p:animEffect transition="out" filter="fade">
                                      <p:cBhvr>
                                        <p:cTn id="19" dur="500"/>
                                        <p:tgtEl>
                                          <p:spTgt spid="319490"/>
                                        </p:tgtEl>
                                      </p:cBhvr>
                                    </p:animEffect>
                                    <p:set>
                                      <p:cBhvr>
                                        <p:cTn id="20" dur="1" fill="hold">
                                          <p:stCondLst>
                                            <p:cond delay="499"/>
                                          </p:stCondLst>
                                        </p:cTn>
                                        <p:tgtEl>
                                          <p:spTgt spid="319490"/>
                                        </p:tgtEl>
                                        <p:attrNameLst>
                                          <p:attrName>style.visibility</p:attrName>
                                        </p:attrNameLst>
                                      </p:cBhvr>
                                      <p:to>
                                        <p:strVal val="hidden"/>
                                      </p:to>
                                    </p:set>
                                  </p:childTnLst>
                                </p:cTn>
                              </p:par>
                            </p:childTnLst>
                          </p:cTn>
                        </p:par>
                        <p:par>
                          <p:cTn id="21" fill="hold">
                            <p:stCondLst>
                              <p:cond delay="1800"/>
                            </p:stCondLst>
                            <p:childTnLst>
                              <p:par>
                                <p:cTn id="22" presetID="0" presetClass="path" presetSubtype="0" accel="50000" decel="50000" fill="hold" grpId="0" nodeType="afterEffect">
                                  <p:stCondLst>
                                    <p:cond delay="0"/>
                                  </p:stCondLst>
                                  <p:childTnLst>
                                    <p:animMotion origin="layout" path="M 0 0 L 0.97266 0.8125 " pathEditMode="relative" ptsTypes="AA">
                                      <p:cBhvr>
                                        <p:cTn id="23" dur="500" fill="hold"/>
                                        <p:tgtEl>
                                          <p:spTgt spid="319491"/>
                                        </p:tgtEl>
                                        <p:attrNameLst>
                                          <p:attrName>ppt_x</p:attrName>
                                          <p:attrName>ppt_y</p:attrName>
                                        </p:attrNameLst>
                                      </p:cBhvr>
                                    </p:animMotion>
                                  </p:childTnLst>
                                </p:cTn>
                              </p:par>
                              <p:par>
                                <p:cTn id="24" presetID="10" presetClass="exit" presetSubtype="0" fill="hold" grpId="1" nodeType="withEffect">
                                  <p:stCondLst>
                                    <p:cond delay="150"/>
                                  </p:stCondLst>
                                  <p:childTnLst>
                                    <p:animEffect transition="out" filter="fade">
                                      <p:cBhvr>
                                        <p:cTn id="25" dur="500"/>
                                        <p:tgtEl>
                                          <p:spTgt spid="319491"/>
                                        </p:tgtEl>
                                      </p:cBhvr>
                                    </p:animEffect>
                                    <p:set>
                                      <p:cBhvr>
                                        <p:cTn id="26" dur="1" fill="hold">
                                          <p:stCondLst>
                                            <p:cond delay="499"/>
                                          </p:stCondLst>
                                        </p:cTn>
                                        <p:tgtEl>
                                          <p:spTgt spid="319491"/>
                                        </p:tgtEl>
                                        <p:attrNameLst>
                                          <p:attrName>style.visibility</p:attrName>
                                        </p:attrNameLst>
                                      </p:cBhvr>
                                      <p:to>
                                        <p:strVal val="hidden"/>
                                      </p:to>
                                    </p:set>
                                  </p:childTnLst>
                                </p:cTn>
                              </p:par>
                              <p:par>
                                <p:cTn id="27" presetID="10" presetClass="exit" presetSubtype="0" fill="hold" grpId="1" nodeType="withEffect">
                                  <p:stCondLst>
                                    <p:cond delay="0"/>
                                  </p:stCondLst>
                                  <p:childTnLst>
                                    <p:animEffect transition="out" filter="fade">
                                      <p:cBhvr>
                                        <p:cTn id="28" dur="500"/>
                                        <p:tgtEl>
                                          <p:spTgt spid="19"/>
                                        </p:tgtEl>
                                      </p:cBhvr>
                                    </p:animEffect>
                                    <p:set>
                                      <p:cBhvr>
                                        <p:cTn id="29" dur="1" fill="hold">
                                          <p:stCondLst>
                                            <p:cond delay="499"/>
                                          </p:stCondLst>
                                        </p:cTn>
                                        <p:tgtEl>
                                          <p:spTgt spid="19"/>
                                        </p:tgtEl>
                                        <p:attrNameLst>
                                          <p:attrName>style.visibility</p:attrName>
                                        </p:attrNameLst>
                                      </p:cBhvr>
                                      <p:to>
                                        <p:strVal val="hidden"/>
                                      </p:to>
                                    </p:set>
                                  </p:childTnLst>
                                </p:cTn>
                              </p:par>
                            </p:childTnLst>
                          </p:cTn>
                        </p:par>
                        <p:par>
                          <p:cTn id="30" fill="hold">
                            <p:stCondLst>
                              <p:cond delay="2450"/>
                            </p:stCondLst>
                            <p:childTnLst>
                              <p:par>
                                <p:cTn id="31" presetID="2" presetClass="entr" presetSubtype="3" fill="hold" grpId="0" nodeType="afterEffect">
                                  <p:stCondLst>
                                    <p:cond delay="0"/>
                                  </p:stCondLst>
                                  <p:childTnLst>
                                    <p:set>
                                      <p:cBhvr>
                                        <p:cTn id="32" dur="1" fill="hold">
                                          <p:stCondLst>
                                            <p:cond delay="0"/>
                                          </p:stCondLst>
                                        </p:cTn>
                                        <p:tgtEl>
                                          <p:spTgt spid="319492"/>
                                        </p:tgtEl>
                                        <p:attrNameLst>
                                          <p:attrName>style.visibility</p:attrName>
                                        </p:attrNameLst>
                                      </p:cBhvr>
                                      <p:to>
                                        <p:strVal val="visible"/>
                                      </p:to>
                                    </p:set>
                                    <p:anim calcmode="lin" valueType="num">
                                      <p:cBhvr additive="base">
                                        <p:cTn id="33" dur="500" fill="hold"/>
                                        <p:tgtEl>
                                          <p:spTgt spid="319492"/>
                                        </p:tgtEl>
                                        <p:attrNameLst>
                                          <p:attrName>ppt_x</p:attrName>
                                        </p:attrNameLst>
                                      </p:cBhvr>
                                      <p:tavLst>
                                        <p:tav tm="0">
                                          <p:val>
                                            <p:strVal val="1+#ppt_w/2"/>
                                          </p:val>
                                        </p:tav>
                                        <p:tav tm="100000">
                                          <p:val>
                                            <p:strVal val="#ppt_x"/>
                                          </p:val>
                                        </p:tav>
                                      </p:tavLst>
                                    </p:anim>
                                    <p:anim calcmode="lin" valueType="num">
                                      <p:cBhvr additive="base">
                                        <p:cTn id="34" dur="500" fill="hold"/>
                                        <p:tgtEl>
                                          <p:spTgt spid="319492"/>
                                        </p:tgtEl>
                                        <p:attrNameLst>
                                          <p:attrName>ppt_y</p:attrName>
                                        </p:attrNameLst>
                                      </p:cBhvr>
                                      <p:tavLst>
                                        <p:tav tm="0">
                                          <p:val>
                                            <p:strVal val="0-#ppt_h/2"/>
                                          </p:val>
                                        </p:tav>
                                        <p:tav tm="100000">
                                          <p:val>
                                            <p:strVal val="#ppt_y"/>
                                          </p:val>
                                        </p:tav>
                                      </p:tavLst>
                                    </p:anim>
                                  </p:childTnLst>
                                </p:cTn>
                              </p:par>
                            </p:childTnLst>
                          </p:cTn>
                        </p:par>
                        <p:par>
                          <p:cTn id="35" fill="hold">
                            <p:stCondLst>
                              <p:cond delay="2950"/>
                            </p:stCondLst>
                            <p:childTnLst>
                              <p:par>
                                <p:cTn id="36" presetID="0" presetClass="path" presetSubtype="0" accel="50000" decel="50000" fill="hold" grpId="0" nodeType="afterEffect">
                                  <p:stCondLst>
                                    <p:cond delay="0"/>
                                  </p:stCondLst>
                                  <p:childTnLst>
                                    <p:animMotion origin="layout" path="M 0.03748 -0.0586 L -0.91174 0.67578 " pathEditMode="relative" rAng="0" ptsTypes="AA">
                                      <p:cBhvr>
                                        <p:cTn id="37" dur="500" fill="hold"/>
                                        <p:tgtEl>
                                          <p:spTgt spid="319493"/>
                                        </p:tgtEl>
                                        <p:attrNameLst>
                                          <p:attrName>ppt_x</p:attrName>
                                          <p:attrName>ppt_y</p:attrName>
                                        </p:attrNameLst>
                                      </p:cBhvr>
                                      <p:rCtr x="-47461" y="36719"/>
                                    </p:animMotion>
                                  </p:childTnLst>
                                </p:cTn>
                              </p:par>
                              <p:par>
                                <p:cTn id="38" presetID="10" presetClass="exit" presetSubtype="0" fill="hold" grpId="1" nodeType="withEffect">
                                  <p:stCondLst>
                                    <p:cond delay="150"/>
                                  </p:stCondLst>
                                  <p:childTnLst>
                                    <p:animEffect transition="out" filter="fade">
                                      <p:cBhvr>
                                        <p:cTn id="39" dur="500"/>
                                        <p:tgtEl>
                                          <p:spTgt spid="319493"/>
                                        </p:tgtEl>
                                      </p:cBhvr>
                                    </p:animEffect>
                                    <p:set>
                                      <p:cBhvr>
                                        <p:cTn id="40" dur="1" fill="hold">
                                          <p:stCondLst>
                                            <p:cond delay="499"/>
                                          </p:stCondLst>
                                        </p:cTn>
                                        <p:tgtEl>
                                          <p:spTgt spid="319493"/>
                                        </p:tgtEl>
                                        <p:attrNameLst>
                                          <p:attrName>style.visibility</p:attrName>
                                        </p:attrNameLst>
                                      </p:cBhvr>
                                      <p:to>
                                        <p:strVal val="hidden"/>
                                      </p:to>
                                    </p:set>
                                  </p:childTnLst>
                                </p:cTn>
                              </p:par>
                            </p:childTnLst>
                          </p:cTn>
                        </p:par>
                        <p:par>
                          <p:cTn id="41" fill="hold">
                            <p:stCondLst>
                              <p:cond delay="3600"/>
                            </p:stCondLst>
                            <p:childTnLst>
                              <p:par>
                                <p:cTn id="42" presetID="0" presetClass="path" presetSubtype="0" accel="50000" decel="50000" fill="hold" grpId="0" nodeType="afterEffect">
                                  <p:stCondLst>
                                    <p:cond delay="0"/>
                                  </p:stCondLst>
                                  <p:childTnLst>
                                    <p:animMotion origin="layout" path="M 0.03747 -0.0586 L -0.91174 0.67578 " pathEditMode="relative" rAng="0" ptsTypes="AA">
                                      <p:cBhvr>
                                        <p:cTn id="43" dur="500" fill="hold"/>
                                        <p:tgtEl>
                                          <p:spTgt spid="319494"/>
                                        </p:tgtEl>
                                        <p:attrNameLst>
                                          <p:attrName>ppt_x</p:attrName>
                                          <p:attrName>ppt_y</p:attrName>
                                        </p:attrNameLst>
                                      </p:cBhvr>
                                      <p:rCtr x="-47461" y="36719"/>
                                    </p:animMotion>
                                  </p:childTnLst>
                                </p:cTn>
                              </p:par>
                              <p:par>
                                <p:cTn id="44" presetID="10" presetClass="exit" presetSubtype="0" fill="hold" grpId="1" nodeType="withEffect">
                                  <p:stCondLst>
                                    <p:cond delay="150"/>
                                  </p:stCondLst>
                                  <p:childTnLst>
                                    <p:animEffect transition="out" filter="fade">
                                      <p:cBhvr>
                                        <p:cTn id="45" dur="500"/>
                                        <p:tgtEl>
                                          <p:spTgt spid="319494"/>
                                        </p:tgtEl>
                                      </p:cBhvr>
                                    </p:animEffect>
                                    <p:set>
                                      <p:cBhvr>
                                        <p:cTn id="46" dur="1" fill="hold">
                                          <p:stCondLst>
                                            <p:cond delay="499"/>
                                          </p:stCondLst>
                                        </p:cTn>
                                        <p:tgtEl>
                                          <p:spTgt spid="319494"/>
                                        </p:tgtEl>
                                        <p:attrNameLst>
                                          <p:attrName>style.visibility</p:attrName>
                                        </p:attrNameLst>
                                      </p:cBhvr>
                                      <p:to>
                                        <p:strVal val="hidden"/>
                                      </p:to>
                                    </p:set>
                                  </p:childTnLst>
                                </p:cTn>
                              </p:par>
                            </p:childTnLst>
                          </p:cTn>
                        </p:par>
                        <p:par>
                          <p:cTn id="47" fill="hold">
                            <p:stCondLst>
                              <p:cond delay="4250"/>
                            </p:stCondLst>
                            <p:childTnLst>
                              <p:par>
                                <p:cTn id="48" presetID="0" presetClass="path" presetSubtype="0" accel="50000" decel="50000" fill="hold" grpId="0" nodeType="afterEffect">
                                  <p:stCondLst>
                                    <p:cond delay="0"/>
                                  </p:stCondLst>
                                  <p:childTnLst>
                                    <p:animMotion origin="layout" path="M 0.03748 -0.05859 L -0.91174 0.67579 " pathEditMode="relative" rAng="0" ptsTypes="AA">
                                      <p:cBhvr>
                                        <p:cTn id="49" dur="500" fill="hold"/>
                                        <p:tgtEl>
                                          <p:spTgt spid="319504"/>
                                        </p:tgtEl>
                                        <p:attrNameLst>
                                          <p:attrName>ppt_x</p:attrName>
                                          <p:attrName>ppt_y</p:attrName>
                                        </p:attrNameLst>
                                      </p:cBhvr>
                                      <p:rCtr x="-47461" y="36719"/>
                                    </p:animMotion>
                                  </p:childTnLst>
                                </p:cTn>
                              </p:par>
                              <p:par>
                                <p:cTn id="50" presetID="10" presetClass="exit" presetSubtype="0" fill="hold" grpId="1" nodeType="withEffect">
                                  <p:stCondLst>
                                    <p:cond delay="150"/>
                                  </p:stCondLst>
                                  <p:childTnLst>
                                    <p:animEffect transition="out" filter="fade">
                                      <p:cBhvr>
                                        <p:cTn id="51" dur="500"/>
                                        <p:tgtEl>
                                          <p:spTgt spid="319504"/>
                                        </p:tgtEl>
                                      </p:cBhvr>
                                    </p:animEffect>
                                    <p:set>
                                      <p:cBhvr>
                                        <p:cTn id="52" dur="1" fill="hold">
                                          <p:stCondLst>
                                            <p:cond delay="499"/>
                                          </p:stCondLst>
                                        </p:cTn>
                                        <p:tgtEl>
                                          <p:spTgt spid="319504"/>
                                        </p:tgtEl>
                                        <p:attrNameLst>
                                          <p:attrName>style.visibility</p:attrName>
                                        </p:attrNameLst>
                                      </p:cBhvr>
                                      <p:to>
                                        <p:strVal val="hidden"/>
                                      </p:to>
                                    </p:set>
                                  </p:childTnLst>
                                </p:cTn>
                              </p:par>
                              <p:par>
                                <p:cTn id="53" presetID="10" presetClass="exit" presetSubtype="0" fill="hold" grpId="1" nodeType="withEffect">
                                  <p:stCondLst>
                                    <p:cond delay="0"/>
                                  </p:stCondLst>
                                  <p:childTnLst>
                                    <p:animEffect transition="out" filter="fade">
                                      <p:cBhvr>
                                        <p:cTn id="54" dur="500"/>
                                        <p:tgtEl>
                                          <p:spTgt spid="319492"/>
                                        </p:tgtEl>
                                      </p:cBhvr>
                                    </p:animEffect>
                                    <p:set>
                                      <p:cBhvr>
                                        <p:cTn id="55" dur="1" fill="hold">
                                          <p:stCondLst>
                                            <p:cond delay="499"/>
                                          </p:stCondLst>
                                        </p:cTn>
                                        <p:tgtEl>
                                          <p:spTgt spid="319492"/>
                                        </p:tgtEl>
                                        <p:attrNameLst>
                                          <p:attrName>style.visibility</p:attrName>
                                        </p:attrNameLst>
                                      </p:cBhvr>
                                      <p:to>
                                        <p:strVal val="hidden"/>
                                      </p:to>
                                    </p:set>
                                  </p:childTnLst>
                                </p:cTn>
                              </p:par>
                            </p:childTnLst>
                          </p:cTn>
                        </p:par>
                        <p:par>
                          <p:cTn id="56" fill="hold">
                            <p:stCondLst>
                              <p:cond delay="4900"/>
                            </p:stCondLst>
                            <p:childTnLst>
                              <p:par>
                                <p:cTn id="57" presetID="2" presetClass="entr" presetSubtype="6" fill="hold" grpId="0" nodeType="afterEffect">
                                  <p:stCondLst>
                                    <p:cond delay="0"/>
                                  </p:stCondLst>
                                  <p:childTnLst>
                                    <p:set>
                                      <p:cBhvr>
                                        <p:cTn id="58" dur="1" fill="hold">
                                          <p:stCondLst>
                                            <p:cond delay="0"/>
                                          </p:stCondLst>
                                        </p:cTn>
                                        <p:tgtEl>
                                          <p:spTgt spid="319496"/>
                                        </p:tgtEl>
                                        <p:attrNameLst>
                                          <p:attrName>style.visibility</p:attrName>
                                        </p:attrNameLst>
                                      </p:cBhvr>
                                      <p:to>
                                        <p:strVal val="visible"/>
                                      </p:to>
                                    </p:set>
                                    <p:anim calcmode="lin" valueType="num">
                                      <p:cBhvr additive="base">
                                        <p:cTn id="59" dur="500" fill="hold"/>
                                        <p:tgtEl>
                                          <p:spTgt spid="319496"/>
                                        </p:tgtEl>
                                        <p:attrNameLst>
                                          <p:attrName>ppt_x</p:attrName>
                                        </p:attrNameLst>
                                      </p:cBhvr>
                                      <p:tavLst>
                                        <p:tav tm="0">
                                          <p:val>
                                            <p:strVal val="1+#ppt_w/2"/>
                                          </p:val>
                                        </p:tav>
                                        <p:tav tm="100000">
                                          <p:val>
                                            <p:strVal val="#ppt_x"/>
                                          </p:val>
                                        </p:tav>
                                      </p:tavLst>
                                    </p:anim>
                                    <p:anim calcmode="lin" valueType="num">
                                      <p:cBhvr additive="base">
                                        <p:cTn id="60" dur="500" fill="hold"/>
                                        <p:tgtEl>
                                          <p:spTgt spid="319496"/>
                                        </p:tgtEl>
                                        <p:attrNameLst>
                                          <p:attrName>ppt_y</p:attrName>
                                        </p:attrNameLst>
                                      </p:cBhvr>
                                      <p:tavLst>
                                        <p:tav tm="0">
                                          <p:val>
                                            <p:strVal val="1+#ppt_h/2"/>
                                          </p:val>
                                        </p:tav>
                                        <p:tav tm="100000">
                                          <p:val>
                                            <p:strVal val="#ppt_y"/>
                                          </p:val>
                                        </p:tav>
                                      </p:tavLst>
                                    </p:anim>
                                  </p:childTnLst>
                                </p:cTn>
                              </p:par>
                            </p:childTnLst>
                          </p:cTn>
                        </p:par>
                        <p:par>
                          <p:cTn id="61" fill="hold">
                            <p:stCondLst>
                              <p:cond delay="5400"/>
                            </p:stCondLst>
                            <p:childTnLst>
                              <p:par>
                                <p:cTn id="62" presetID="0" presetClass="path" presetSubtype="0" accel="50000" decel="50000" fill="hold" grpId="0" nodeType="afterEffect">
                                  <p:stCondLst>
                                    <p:cond delay="0"/>
                                  </p:stCondLst>
                                  <p:childTnLst>
                                    <p:animMotion origin="layout" path="M 0 0 L -0.91992 -0.78125 " pathEditMode="relative" ptsTypes="AA">
                                      <p:cBhvr>
                                        <p:cTn id="63" dur="500" fill="hold"/>
                                        <p:tgtEl>
                                          <p:spTgt spid="319497"/>
                                        </p:tgtEl>
                                        <p:attrNameLst>
                                          <p:attrName>ppt_x</p:attrName>
                                          <p:attrName>ppt_y</p:attrName>
                                        </p:attrNameLst>
                                      </p:cBhvr>
                                    </p:animMotion>
                                  </p:childTnLst>
                                </p:cTn>
                              </p:par>
                              <p:par>
                                <p:cTn id="64" presetID="10" presetClass="exit" presetSubtype="0" fill="hold" grpId="1" nodeType="withEffect">
                                  <p:stCondLst>
                                    <p:cond delay="150"/>
                                  </p:stCondLst>
                                  <p:childTnLst>
                                    <p:animEffect transition="out" filter="fade">
                                      <p:cBhvr>
                                        <p:cTn id="65" dur="500"/>
                                        <p:tgtEl>
                                          <p:spTgt spid="319497"/>
                                        </p:tgtEl>
                                      </p:cBhvr>
                                    </p:animEffect>
                                    <p:set>
                                      <p:cBhvr>
                                        <p:cTn id="66" dur="1" fill="hold">
                                          <p:stCondLst>
                                            <p:cond delay="499"/>
                                          </p:stCondLst>
                                        </p:cTn>
                                        <p:tgtEl>
                                          <p:spTgt spid="319497"/>
                                        </p:tgtEl>
                                        <p:attrNameLst>
                                          <p:attrName>style.visibility</p:attrName>
                                        </p:attrNameLst>
                                      </p:cBhvr>
                                      <p:to>
                                        <p:strVal val="hidden"/>
                                      </p:to>
                                    </p:set>
                                  </p:childTnLst>
                                </p:cTn>
                              </p:par>
                            </p:childTnLst>
                          </p:cTn>
                        </p:par>
                        <p:par>
                          <p:cTn id="67" fill="hold">
                            <p:stCondLst>
                              <p:cond delay="6050"/>
                            </p:stCondLst>
                            <p:childTnLst>
                              <p:par>
                                <p:cTn id="68" presetID="0" presetClass="path" presetSubtype="0" accel="50000" decel="50000" fill="hold" grpId="0" nodeType="afterEffect">
                                  <p:stCondLst>
                                    <p:cond delay="0"/>
                                  </p:stCondLst>
                                  <p:childTnLst>
                                    <p:animMotion origin="layout" path="M 0 0 L -0.91992 -0.78125 " pathEditMode="relative" ptsTypes="AA">
                                      <p:cBhvr>
                                        <p:cTn id="69" dur="500" fill="hold"/>
                                        <p:tgtEl>
                                          <p:spTgt spid="319498"/>
                                        </p:tgtEl>
                                        <p:attrNameLst>
                                          <p:attrName>ppt_x</p:attrName>
                                          <p:attrName>ppt_y</p:attrName>
                                        </p:attrNameLst>
                                      </p:cBhvr>
                                    </p:animMotion>
                                  </p:childTnLst>
                                </p:cTn>
                              </p:par>
                              <p:par>
                                <p:cTn id="70" presetID="10" presetClass="exit" presetSubtype="0" fill="hold" grpId="1" nodeType="withEffect">
                                  <p:stCondLst>
                                    <p:cond delay="150"/>
                                  </p:stCondLst>
                                  <p:childTnLst>
                                    <p:animEffect transition="out" filter="fade">
                                      <p:cBhvr>
                                        <p:cTn id="71" dur="500"/>
                                        <p:tgtEl>
                                          <p:spTgt spid="319498"/>
                                        </p:tgtEl>
                                      </p:cBhvr>
                                    </p:animEffect>
                                    <p:set>
                                      <p:cBhvr>
                                        <p:cTn id="72" dur="1" fill="hold">
                                          <p:stCondLst>
                                            <p:cond delay="499"/>
                                          </p:stCondLst>
                                        </p:cTn>
                                        <p:tgtEl>
                                          <p:spTgt spid="319498"/>
                                        </p:tgtEl>
                                        <p:attrNameLst>
                                          <p:attrName>style.visibility</p:attrName>
                                        </p:attrNameLst>
                                      </p:cBhvr>
                                      <p:to>
                                        <p:strVal val="hidden"/>
                                      </p:to>
                                    </p:set>
                                  </p:childTnLst>
                                </p:cTn>
                              </p:par>
                            </p:childTnLst>
                          </p:cTn>
                        </p:par>
                        <p:par>
                          <p:cTn id="73" fill="hold">
                            <p:stCondLst>
                              <p:cond delay="6700"/>
                            </p:stCondLst>
                            <p:childTnLst>
                              <p:par>
                                <p:cTn id="74" presetID="0" presetClass="path" presetSubtype="0" accel="50000" decel="50000" fill="hold" grpId="0" nodeType="afterEffect">
                                  <p:stCondLst>
                                    <p:cond delay="0"/>
                                  </p:stCondLst>
                                  <p:childTnLst>
                                    <p:animMotion origin="layout" path="M 0 0 L -0.91992 -0.78125 " pathEditMode="relative" ptsTypes="AA">
                                      <p:cBhvr>
                                        <p:cTn id="75" dur="500" fill="hold"/>
                                        <p:tgtEl>
                                          <p:spTgt spid="319499"/>
                                        </p:tgtEl>
                                        <p:attrNameLst>
                                          <p:attrName>ppt_x</p:attrName>
                                          <p:attrName>ppt_y</p:attrName>
                                        </p:attrNameLst>
                                      </p:cBhvr>
                                    </p:animMotion>
                                  </p:childTnLst>
                                </p:cTn>
                              </p:par>
                              <p:par>
                                <p:cTn id="76" presetID="10" presetClass="exit" presetSubtype="0" fill="hold" grpId="1" nodeType="withEffect">
                                  <p:stCondLst>
                                    <p:cond delay="150"/>
                                  </p:stCondLst>
                                  <p:childTnLst>
                                    <p:animEffect transition="out" filter="fade">
                                      <p:cBhvr>
                                        <p:cTn id="77" dur="500"/>
                                        <p:tgtEl>
                                          <p:spTgt spid="319499"/>
                                        </p:tgtEl>
                                      </p:cBhvr>
                                    </p:animEffect>
                                    <p:set>
                                      <p:cBhvr>
                                        <p:cTn id="78" dur="1" fill="hold">
                                          <p:stCondLst>
                                            <p:cond delay="499"/>
                                          </p:stCondLst>
                                        </p:cTn>
                                        <p:tgtEl>
                                          <p:spTgt spid="319499"/>
                                        </p:tgtEl>
                                        <p:attrNameLst>
                                          <p:attrName>style.visibility</p:attrName>
                                        </p:attrNameLst>
                                      </p:cBhvr>
                                      <p:to>
                                        <p:strVal val="hidden"/>
                                      </p:to>
                                    </p:set>
                                  </p:childTnLst>
                                </p:cTn>
                              </p:par>
                              <p:par>
                                <p:cTn id="79" presetID="10" presetClass="exit" presetSubtype="0" fill="hold" grpId="1" nodeType="withEffect">
                                  <p:stCondLst>
                                    <p:cond delay="0"/>
                                  </p:stCondLst>
                                  <p:childTnLst>
                                    <p:animEffect transition="out" filter="fade">
                                      <p:cBhvr>
                                        <p:cTn id="80" dur="500"/>
                                        <p:tgtEl>
                                          <p:spTgt spid="319496"/>
                                        </p:tgtEl>
                                      </p:cBhvr>
                                    </p:animEffect>
                                    <p:set>
                                      <p:cBhvr>
                                        <p:cTn id="81" dur="1" fill="hold">
                                          <p:stCondLst>
                                            <p:cond delay="499"/>
                                          </p:stCondLst>
                                        </p:cTn>
                                        <p:tgtEl>
                                          <p:spTgt spid="319496"/>
                                        </p:tgtEl>
                                        <p:attrNameLst>
                                          <p:attrName>style.visibility</p:attrName>
                                        </p:attrNameLst>
                                      </p:cBhvr>
                                      <p:to>
                                        <p:strVal val="hidden"/>
                                      </p:to>
                                    </p:set>
                                  </p:childTnLst>
                                </p:cTn>
                              </p:par>
                            </p:childTnLst>
                          </p:cTn>
                        </p:par>
                        <p:par>
                          <p:cTn id="82" fill="hold">
                            <p:stCondLst>
                              <p:cond delay="7350"/>
                            </p:stCondLst>
                            <p:childTnLst>
                              <p:par>
                                <p:cTn id="83" presetID="2" presetClass="entr" presetSubtype="12" fill="hold" grpId="0" nodeType="afterEffect">
                                  <p:stCondLst>
                                    <p:cond delay="0"/>
                                  </p:stCondLst>
                                  <p:childTnLst>
                                    <p:set>
                                      <p:cBhvr>
                                        <p:cTn id="84" dur="1" fill="hold">
                                          <p:stCondLst>
                                            <p:cond delay="0"/>
                                          </p:stCondLst>
                                        </p:cTn>
                                        <p:tgtEl>
                                          <p:spTgt spid="319500"/>
                                        </p:tgtEl>
                                        <p:attrNameLst>
                                          <p:attrName>style.visibility</p:attrName>
                                        </p:attrNameLst>
                                      </p:cBhvr>
                                      <p:to>
                                        <p:strVal val="visible"/>
                                      </p:to>
                                    </p:set>
                                    <p:anim calcmode="lin" valueType="num">
                                      <p:cBhvr additive="base">
                                        <p:cTn id="85" dur="500" fill="hold"/>
                                        <p:tgtEl>
                                          <p:spTgt spid="319500"/>
                                        </p:tgtEl>
                                        <p:attrNameLst>
                                          <p:attrName>ppt_x</p:attrName>
                                        </p:attrNameLst>
                                      </p:cBhvr>
                                      <p:tavLst>
                                        <p:tav tm="0">
                                          <p:val>
                                            <p:strVal val="0-#ppt_w/2"/>
                                          </p:val>
                                        </p:tav>
                                        <p:tav tm="100000">
                                          <p:val>
                                            <p:strVal val="#ppt_x"/>
                                          </p:val>
                                        </p:tav>
                                      </p:tavLst>
                                    </p:anim>
                                    <p:anim calcmode="lin" valueType="num">
                                      <p:cBhvr additive="base">
                                        <p:cTn id="86" dur="500" fill="hold"/>
                                        <p:tgtEl>
                                          <p:spTgt spid="319500"/>
                                        </p:tgtEl>
                                        <p:attrNameLst>
                                          <p:attrName>ppt_y</p:attrName>
                                        </p:attrNameLst>
                                      </p:cBhvr>
                                      <p:tavLst>
                                        <p:tav tm="0">
                                          <p:val>
                                            <p:strVal val="1+#ppt_h/2"/>
                                          </p:val>
                                        </p:tav>
                                        <p:tav tm="100000">
                                          <p:val>
                                            <p:strVal val="#ppt_y"/>
                                          </p:val>
                                        </p:tav>
                                      </p:tavLst>
                                    </p:anim>
                                  </p:childTnLst>
                                </p:cTn>
                              </p:par>
                            </p:childTnLst>
                          </p:cTn>
                        </p:par>
                        <p:par>
                          <p:cTn id="87" fill="hold">
                            <p:stCondLst>
                              <p:cond delay="7850"/>
                            </p:stCondLst>
                            <p:childTnLst>
                              <p:par>
                                <p:cTn id="88" presetID="0" presetClass="path" presetSubtype="0" accel="50000" decel="50000" fill="hold" grpId="0" nodeType="afterEffect">
                                  <p:stCondLst>
                                    <p:cond delay="0"/>
                                  </p:stCondLst>
                                  <p:childTnLst>
                                    <p:animMotion origin="layout" path="M 0 0 L 0.94336 -0.76563 " pathEditMode="relative" ptsTypes="AA">
                                      <p:cBhvr>
                                        <p:cTn id="89" dur="500" fill="hold"/>
                                        <p:tgtEl>
                                          <p:spTgt spid="319501"/>
                                        </p:tgtEl>
                                        <p:attrNameLst>
                                          <p:attrName>ppt_x</p:attrName>
                                          <p:attrName>ppt_y</p:attrName>
                                        </p:attrNameLst>
                                      </p:cBhvr>
                                    </p:animMotion>
                                  </p:childTnLst>
                                </p:cTn>
                              </p:par>
                              <p:par>
                                <p:cTn id="90" presetID="10" presetClass="exit" presetSubtype="0" fill="hold" grpId="1" nodeType="withEffect">
                                  <p:stCondLst>
                                    <p:cond delay="150"/>
                                  </p:stCondLst>
                                  <p:childTnLst>
                                    <p:animEffect transition="out" filter="fade">
                                      <p:cBhvr>
                                        <p:cTn id="91" dur="500"/>
                                        <p:tgtEl>
                                          <p:spTgt spid="319501"/>
                                        </p:tgtEl>
                                      </p:cBhvr>
                                    </p:animEffect>
                                    <p:set>
                                      <p:cBhvr>
                                        <p:cTn id="92" dur="1" fill="hold">
                                          <p:stCondLst>
                                            <p:cond delay="499"/>
                                          </p:stCondLst>
                                        </p:cTn>
                                        <p:tgtEl>
                                          <p:spTgt spid="319501"/>
                                        </p:tgtEl>
                                        <p:attrNameLst>
                                          <p:attrName>style.visibility</p:attrName>
                                        </p:attrNameLst>
                                      </p:cBhvr>
                                      <p:to>
                                        <p:strVal val="hidden"/>
                                      </p:to>
                                    </p:set>
                                  </p:childTnLst>
                                </p:cTn>
                              </p:par>
                            </p:childTnLst>
                          </p:cTn>
                        </p:par>
                        <p:par>
                          <p:cTn id="93" fill="hold">
                            <p:stCondLst>
                              <p:cond delay="8500"/>
                            </p:stCondLst>
                            <p:childTnLst>
                              <p:par>
                                <p:cTn id="94" presetID="0" presetClass="path" presetSubtype="0" accel="50000" decel="50000" fill="hold" grpId="0" nodeType="afterEffect">
                                  <p:stCondLst>
                                    <p:cond delay="0"/>
                                  </p:stCondLst>
                                  <p:childTnLst>
                                    <p:animMotion origin="layout" path="M 0 0 L 0.94336 -0.76563 " pathEditMode="relative" ptsTypes="AA">
                                      <p:cBhvr>
                                        <p:cTn id="95" dur="500" fill="hold"/>
                                        <p:tgtEl>
                                          <p:spTgt spid="319502"/>
                                        </p:tgtEl>
                                        <p:attrNameLst>
                                          <p:attrName>ppt_x</p:attrName>
                                          <p:attrName>ppt_y</p:attrName>
                                        </p:attrNameLst>
                                      </p:cBhvr>
                                    </p:animMotion>
                                  </p:childTnLst>
                                </p:cTn>
                              </p:par>
                              <p:par>
                                <p:cTn id="96" presetID="10" presetClass="exit" presetSubtype="0" fill="hold" grpId="1" nodeType="withEffect">
                                  <p:stCondLst>
                                    <p:cond delay="150"/>
                                  </p:stCondLst>
                                  <p:childTnLst>
                                    <p:animEffect transition="out" filter="fade">
                                      <p:cBhvr>
                                        <p:cTn id="97" dur="500"/>
                                        <p:tgtEl>
                                          <p:spTgt spid="319502"/>
                                        </p:tgtEl>
                                      </p:cBhvr>
                                    </p:animEffect>
                                    <p:set>
                                      <p:cBhvr>
                                        <p:cTn id="98" dur="1" fill="hold">
                                          <p:stCondLst>
                                            <p:cond delay="499"/>
                                          </p:stCondLst>
                                        </p:cTn>
                                        <p:tgtEl>
                                          <p:spTgt spid="319502"/>
                                        </p:tgtEl>
                                        <p:attrNameLst>
                                          <p:attrName>style.visibility</p:attrName>
                                        </p:attrNameLst>
                                      </p:cBhvr>
                                      <p:to>
                                        <p:strVal val="hidden"/>
                                      </p:to>
                                    </p:set>
                                  </p:childTnLst>
                                </p:cTn>
                              </p:par>
                            </p:childTnLst>
                          </p:cTn>
                        </p:par>
                        <p:par>
                          <p:cTn id="99" fill="hold">
                            <p:stCondLst>
                              <p:cond delay="9150"/>
                            </p:stCondLst>
                            <p:childTnLst>
                              <p:par>
                                <p:cTn id="100" presetID="0" presetClass="path" presetSubtype="0" accel="50000" decel="50000" fill="hold" grpId="0" nodeType="afterEffect">
                                  <p:stCondLst>
                                    <p:cond delay="0"/>
                                  </p:stCondLst>
                                  <p:childTnLst>
                                    <p:animMotion origin="layout" path="M 0 0 L 0.94336 -0.76563 " pathEditMode="relative" ptsTypes="AA">
                                      <p:cBhvr>
                                        <p:cTn id="101" dur="500" fill="hold"/>
                                        <p:tgtEl>
                                          <p:spTgt spid="319503"/>
                                        </p:tgtEl>
                                        <p:attrNameLst>
                                          <p:attrName>ppt_x</p:attrName>
                                          <p:attrName>ppt_y</p:attrName>
                                        </p:attrNameLst>
                                      </p:cBhvr>
                                    </p:animMotion>
                                  </p:childTnLst>
                                </p:cTn>
                              </p:par>
                              <p:par>
                                <p:cTn id="102" presetID="10" presetClass="exit" presetSubtype="0" fill="hold" grpId="1" nodeType="withEffect">
                                  <p:stCondLst>
                                    <p:cond delay="150"/>
                                  </p:stCondLst>
                                  <p:childTnLst>
                                    <p:animEffect transition="out" filter="fade">
                                      <p:cBhvr>
                                        <p:cTn id="103" dur="500"/>
                                        <p:tgtEl>
                                          <p:spTgt spid="319503"/>
                                        </p:tgtEl>
                                      </p:cBhvr>
                                    </p:animEffect>
                                    <p:set>
                                      <p:cBhvr>
                                        <p:cTn id="104" dur="1" fill="hold">
                                          <p:stCondLst>
                                            <p:cond delay="499"/>
                                          </p:stCondLst>
                                        </p:cTn>
                                        <p:tgtEl>
                                          <p:spTgt spid="319503"/>
                                        </p:tgtEl>
                                        <p:attrNameLst>
                                          <p:attrName>style.visibility</p:attrName>
                                        </p:attrNameLst>
                                      </p:cBhvr>
                                      <p:to>
                                        <p:strVal val="hidden"/>
                                      </p:to>
                                    </p:set>
                                  </p:childTnLst>
                                </p:cTn>
                              </p:par>
                              <p:par>
                                <p:cTn id="105" presetID="10" presetClass="exit" presetSubtype="0" fill="hold" grpId="1" nodeType="withEffect">
                                  <p:stCondLst>
                                    <p:cond delay="0"/>
                                  </p:stCondLst>
                                  <p:childTnLst>
                                    <p:animEffect transition="out" filter="fade">
                                      <p:cBhvr>
                                        <p:cTn id="106" dur="500"/>
                                        <p:tgtEl>
                                          <p:spTgt spid="319500"/>
                                        </p:tgtEl>
                                      </p:cBhvr>
                                    </p:animEffect>
                                    <p:set>
                                      <p:cBhvr>
                                        <p:cTn id="107" dur="1" fill="hold">
                                          <p:stCondLst>
                                            <p:cond delay="499"/>
                                          </p:stCondLst>
                                        </p:cTn>
                                        <p:tgtEl>
                                          <p:spTgt spid="319500"/>
                                        </p:tgtEl>
                                        <p:attrNameLst>
                                          <p:attrName>style.visibility</p:attrName>
                                        </p:attrNameLst>
                                      </p:cBhvr>
                                      <p:to>
                                        <p:strVal val="hidden"/>
                                      </p:to>
                                    </p:set>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grpId="0" nodeType="clickEffect">
                                  <p:stCondLst>
                                    <p:cond delay="0"/>
                                  </p:stCondLst>
                                  <p:childTnLst>
                                    <p:set>
                                      <p:cBhvr>
                                        <p:cTn id="111" dur="1" fill="hold">
                                          <p:stCondLst>
                                            <p:cond delay="0"/>
                                          </p:stCondLst>
                                        </p:cTn>
                                        <p:tgtEl>
                                          <p:spTgt spid="319508"/>
                                        </p:tgtEl>
                                        <p:attrNameLst>
                                          <p:attrName>style.visibility</p:attrName>
                                        </p:attrNameLst>
                                      </p:cBhvr>
                                      <p:to>
                                        <p:strVal val="visible"/>
                                      </p:to>
                                    </p:set>
                                    <p:animEffect transition="in" filter="fade">
                                      <p:cBhvr>
                                        <p:cTn id="112" dur="500"/>
                                        <p:tgtEl>
                                          <p:spTgt spid="3195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9490" grpId="0"/>
      <p:bldP spid="319490" grpId="1"/>
      <p:bldP spid="319491" grpId="0"/>
      <p:bldP spid="319491" grpId="1"/>
      <p:bldP spid="319492" grpId="0"/>
      <p:bldP spid="319492" grpId="1"/>
      <p:bldP spid="319493" grpId="0"/>
      <p:bldP spid="319493" grpId="1"/>
      <p:bldP spid="319494" grpId="0"/>
      <p:bldP spid="319494" grpId="1"/>
      <p:bldP spid="319496" grpId="0"/>
      <p:bldP spid="319496" grpId="1"/>
      <p:bldP spid="319497" grpId="0"/>
      <p:bldP spid="319497" grpId="1"/>
      <p:bldP spid="319498" grpId="0"/>
      <p:bldP spid="319498" grpId="1"/>
      <p:bldP spid="319499" grpId="0"/>
      <p:bldP spid="319499" grpId="1"/>
      <p:bldP spid="319500" grpId="0"/>
      <p:bldP spid="319500" grpId="1"/>
      <p:bldP spid="319501" grpId="0"/>
      <p:bldP spid="319501" grpId="1"/>
      <p:bldP spid="319502" grpId="0"/>
      <p:bldP spid="319502" grpId="1"/>
      <p:bldP spid="319503" grpId="0"/>
      <p:bldP spid="319503" grpId="1"/>
      <p:bldP spid="319504" grpId="0"/>
      <p:bldP spid="319504" grpId="1"/>
      <p:bldP spid="319505" grpId="0"/>
      <p:bldP spid="319505" grpId="1"/>
      <p:bldP spid="319508" grpId="0"/>
      <p:bldP spid="19" grpId="0"/>
      <p:bldP spid="19" grpId="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7" name="Rectangle 1"/>
          <p:cNvSpPr>
            <a:spLocks/>
          </p:cNvSpPr>
          <p:nvPr/>
        </p:nvSpPr>
        <p:spPr bwMode="auto">
          <a:xfrm>
            <a:off x="9893300" y="457200"/>
            <a:ext cx="1384300" cy="1384300"/>
          </a:xfrm>
          <a:prstGeom prst="rect">
            <a:avLst/>
          </a:prstGeom>
          <a:solidFill>
            <a:srgbClr val="FFFF00"/>
          </a:soli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solidFill>
                <a:schemeClr val="bg1"/>
              </a:solidFill>
            </a:endParaRPr>
          </a:p>
        </p:txBody>
      </p:sp>
      <p:sp>
        <p:nvSpPr>
          <p:cNvPr id="321540" name="Rectangle 4"/>
          <p:cNvSpPr>
            <a:spLocks/>
          </p:cNvSpPr>
          <p:nvPr/>
        </p:nvSpPr>
        <p:spPr bwMode="auto">
          <a:xfrm>
            <a:off x="10241771" y="226020"/>
            <a:ext cx="704820" cy="1846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12000">
                <a:solidFill>
                  <a:schemeClr val="bg1"/>
                </a:solidFill>
                <a:latin typeface="Rockwell Extra Bold" charset="0"/>
                <a:ea typeface="ＭＳ Ｐゴシック" charset="0"/>
                <a:cs typeface="Rockwell Extra Bold" charset="0"/>
                <a:sym typeface="Rockwell Extra Bold" charset="0"/>
              </a:rPr>
              <a:t>I</a:t>
            </a:r>
          </a:p>
        </p:txBody>
      </p:sp>
      <p:sp>
        <p:nvSpPr>
          <p:cNvPr id="321541" name="Rectangle 5"/>
          <p:cNvSpPr>
            <a:spLocks/>
          </p:cNvSpPr>
          <p:nvPr/>
        </p:nvSpPr>
        <p:spPr bwMode="auto">
          <a:xfrm>
            <a:off x="2386013" y="1395413"/>
            <a:ext cx="8448675" cy="694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6400" dirty="0">
                <a:solidFill>
                  <a:schemeClr val="tx1"/>
                </a:solidFill>
                <a:latin typeface="Lato Regular" charset="0"/>
                <a:ea typeface="ＭＳ Ｐゴシック" charset="0"/>
                <a:cs typeface="Lato Regular" charset="0"/>
                <a:sym typeface="Lato Regular" charset="0"/>
              </a:rPr>
              <a:t>Wide Gesturing</a:t>
            </a:r>
          </a:p>
          <a:p>
            <a:endParaRPr lang="en-US" sz="6400" dirty="0">
              <a:solidFill>
                <a:schemeClr val="tx1"/>
              </a:solidFill>
              <a:latin typeface="Lato Regular" charset="0"/>
              <a:ea typeface="ＭＳ Ｐゴシック" charset="0"/>
              <a:cs typeface="Lato Regular" charset="0"/>
              <a:sym typeface="Lato Regular" charset="0"/>
            </a:endParaRPr>
          </a:p>
          <a:p>
            <a:r>
              <a:rPr lang="en-US" sz="6400" dirty="0">
                <a:solidFill>
                  <a:schemeClr val="tx1"/>
                </a:solidFill>
                <a:latin typeface="Lato Regular" charset="0"/>
                <a:ea typeface="ＭＳ Ｐゴシック" charset="0"/>
                <a:cs typeface="Lato Regular" charset="0"/>
                <a:sym typeface="Lato Regular" charset="0"/>
              </a:rPr>
              <a:t>Speaks Faster &amp; Louder</a:t>
            </a:r>
          </a:p>
          <a:p>
            <a:endParaRPr lang="en-US" sz="6400" dirty="0">
              <a:solidFill>
                <a:schemeClr val="tx1"/>
              </a:solidFill>
              <a:latin typeface="Lato Regular" charset="0"/>
              <a:ea typeface="ＭＳ Ｐゴシック" charset="0"/>
              <a:cs typeface="Lato Regular" charset="0"/>
              <a:sym typeface="Lato Regular" charset="0"/>
            </a:endParaRPr>
          </a:p>
          <a:p>
            <a:r>
              <a:rPr lang="en-US" sz="6400" dirty="0">
                <a:solidFill>
                  <a:schemeClr val="tx1"/>
                </a:solidFill>
                <a:latin typeface="Lato Regular" charset="0"/>
                <a:ea typeface="ＭＳ Ｐゴシック" charset="0"/>
                <a:cs typeface="Lato Regular" charset="0"/>
                <a:sym typeface="Lato Regular" charset="0"/>
              </a:rPr>
              <a:t>More Eye Contact</a:t>
            </a:r>
          </a:p>
          <a:p>
            <a:endParaRPr lang="en-US" sz="6400" dirty="0">
              <a:solidFill>
                <a:schemeClr val="tx1"/>
              </a:solidFill>
              <a:latin typeface="Lato Regular" charset="0"/>
              <a:ea typeface="ＭＳ Ｐゴシック" charset="0"/>
              <a:cs typeface="Lato Regular" charset="0"/>
              <a:sym typeface="Lato Regular" charset="0"/>
            </a:endParaRPr>
          </a:p>
          <a:p>
            <a:r>
              <a:rPr lang="en-US" sz="6400" dirty="0">
                <a:solidFill>
                  <a:schemeClr val="tx1"/>
                </a:solidFill>
                <a:latin typeface="Lato Regular" charset="0"/>
                <a:ea typeface="ＭＳ Ｐゴシック" charset="0"/>
                <a:cs typeface="Lato Regular" charset="0"/>
                <a:sym typeface="Lato Regular" charset="0"/>
              </a:rPr>
              <a:t>Interrupts</a:t>
            </a:r>
          </a:p>
        </p:txBody>
      </p:sp>
      <p:sp>
        <p:nvSpPr>
          <p:cNvPr id="11" name="Rectangle 10"/>
          <p:cNvSpPr>
            <a:spLocks/>
          </p:cNvSpPr>
          <p:nvPr/>
        </p:nvSpPr>
        <p:spPr bwMode="auto">
          <a:xfrm>
            <a:off x="1701800" y="457200"/>
            <a:ext cx="1384300" cy="1384300"/>
          </a:xfrm>
          <a:prstGeom prst="rect">
            <a:avLst/>
          </a:prstGeom>
          <a:solidFill>
            <a:srgbClr val="FF0000"/>
          </a:solidFill>
          <a:ln>
            <a:noFill/>
          </a:ln>
          <a:extLst/>
        </p:spPr>
        <p:txBody>
          <a:bodyPr lIns="0" tIns="0" rIns="0" bIns="0"/>
          <a:lstStyle/>
          <a:p>
            <a:pPr>
              <a:lnSpc>
                <a:spcPts val="12000"/>
              </a:lnSpc>
            </a:pPr>
            <a:r>
              <a:rPr lang="en-US" sz="12000" dirty="0">
                <a:solidFill>
                  <a:schemeClr val="bg1"/>
                </a:solidFill>
                <a:latin typeface="Rockwell Extra Bold" charset="0"/>
                <a:ea typeface="ＭＳ Ｐゴシック" charset="0"/>
                <a:cs typeface="Rockwell Extra Bold" charset="0"/>
                <a:sym typeface="Rockwell Extra Bold" charset="0"/>
              </a:rPr>
              <a:t>D</a:t>
            </a:r>
            <a:endParaRPr lang="en-US" sz="12000" dirty="0">
              <a:solidFill>
                <a:srgbClr val="000000"/>
              </a:solidFill>
            </a:endParaRPr>
          </a:p>
        </p:txBody>
      </p:sp>
    </p:spTree>
    <p:extLst>
      <p:ext uri="{BB962C8B-B14F-4D97-AF65-F5344CB8AC3E}">
        <p14:creationId xmlns:p14="http://schemas.microsoft.com/office/powerpoint/2010/main" val="3783919537"/>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2000"/>
                                  </p:stCondLst>
                                  <p:childTnLst>
                                    <p:set>
                                      <p:cBhvr>
                                        <p:cTn id="6" dur="1" fill="hold">
                                          <p:stCondLst>
                                            <p:cond delay="0"/>
                                          </p:stCondLst>
                                        </p:cTn>
                                        <p:tgtEl>
                                          <p:spTgt spid="321541">
                                            <p:txEl>
                                              <p:pRg st="0" end="0"/>
                                            </p:txEl>
                                          </p:spTgt>
                                        </p:tgtEl>
                                        <p:attrNameLst>
                                          <p:attrName>style.visibility</p:attrName>
                                        </p:attrNameLst>
                                      </p:cBhvr>
                                      <p:to>
                                        <p:strVal val="visible"/>
                                      </p:to>
                                    </p:set>
                                    <p:animEffect transition="in" filter="wipe(left)">
                                      <p:cBhvr>
                                        <p:cTn id="7" dur="500"/>
                                        <p:tgtEl>
                                          <p:spTgt spid="321541">
                                            <p:txEl>
                                              <p:pRg st="0" end="0"/>
                                            </p:txEl>
                                          </p:spTgt>
                                        </p:tgtEl>
                                      </p:cBhvr>
                                    </p:animEffect>
                                  </p:childTnLst>
                                </p:cTn>
                              </p:par>
                            </p:childTnLst>
                          </p:cTn>
                        </p:par>
                        <p:par>
                          <p:cTn id="8" fill="hold" nodeType="afterGroup">
                            <p:stCondLst>
                              <p:cond delay="2500"/>
                            </p:stCondLst>
                            <p:childTnLst>
                              <p:par>
                                <p:cTn id="9" presetID="22" presetClass="entr" presetSubtype="8" fill="hold" grpId="0" nodeType="afterEffect">
                                  <p:stCondLst>
                                    <p:cond delay="2000"/>
                                  </p:stCondLst>
                                  <p:childTnLst>
                                    <p:set>
                                      <p:cBhvr>
                                        <p:cTn id="10" dur="1" fill="hold">
                                          <p:stCondLst>
                                            <p:cond delay="0"/>
                                          </p:stCondLst>
                                        </p:cTn>
                                        <p:tgtEl>
                                          <p:spTgt spid="321541">
                                            <p:txEl>
                                              <p:pRg st="2" end="2"/>
                                            </p:txEl>
                                          </p:spTgt>
                                        </p:tgtEl>
                                        <p:attrNameLst>
                                          <p:attrName>style.visibility</p:attrName>
                                        </p:attrNameLst>
                                      </p:cBhvr>
                                      <p:to>
                                        <p:strVal val="visible"/>
                                      </p:to>
                                    </p:set>
                                    <p:animEffect transition="in" filter="wipe(left)">
                                      <p:cBhvr>
                                        <p:cTn id="11" dur="500"/>
                                        <p:tgtEl>
                                          <p:spTgt spid="321541">
                                            <p:txEl>
                                              <p:pRg st="2" end="2"/>
                                            </p:txEl>
                                          </p:spTgt>
                                        </p:tgtEl>
                                      </p:cBhvr>
                                    </p:animEffect>
                                  </p:childTnLst>
                                </p:cTn>
                              </p:par>
                            </p:childTnLst>
                          </p:cTn>
                        </p:par>
                        <p:par>
                          <p:cTn id="12" fill="hold" nodeType="afterGroup">
                            <p:stCondLst>
                              <p:cond delay="5000"/>
                            </p:stCondLst>
                            <p:childTnLst>
                              <p:par>
                                <p:cTn id="13" presetID="22" presetClass="entr" presetSubtype="8" fill="hold" grpId="0" nodeType="afterEffect">
                                  <p:stCondLst>
                                    <p:cond delay="2000"/>
                                  </p:stCondLst>
                                  <p:childTnLst>
                                    <p:set>
                                      <p:cBhvr>
                                        <p:cTn id="14" dur="1" fill="hold">
                                          <p:stCondLst>
                                            <p:cond delay="0"/>
                                          </p:stCondLst>
                                        </p:cTn>
                                        <p:tgtEl>
                                          <p:spTgt spid="321541">
                                            <p:txEl>
                                              <p:pRg st="4" end="4"/>
                                            </p:txEl>
                                          </p:spTgt>
                                        </p:tgtEl>
                                        <p:attrNameLst>
                                          <p:attrName>style.visibility</p:attrName>
                                        </p:attrNameLst>
                                      </p:cBhvr>
                                      <p:to>
                                        <p:strVal val="visible"/>
                                      </p:to>
                                    </p:set>
                                    <p:animEffect transition="in" filter="wipe(left)">
                                      <p:cBhvr>
                                        <p:cTn id="15" dur="500"/>
                                        <p:tgtEl>
                                          <p:spTgt spid="321541">
                                            <p:txEl>
                                              <p:pRg st="4" end="4"/>
                                            </p:txEl>
                                          </p:spTgt>
                                        </p:tgtEl>
                                      </p:cBhvr>
                                    </p:animEffect>
                                  </p:childTnLst>
                                </p:cTn>
                              </p:par>
                            </p:childTnLst>
                          </p:cTn>
                        </p:par>
                        <p:par>
                          <p:cTn id="16" fill="hold" nodeType="afterGroup">
                            <p:stCondLst>
                              <p:cond delay="7500"/>
                            </p:stCondLst>
                            <p:childTnLst>
                              <p:par>
                                <p:cTn id="17" presetID="22" presetClass="entr" presetSubtype="8" fill="hold" grpId="0" nodeType="afterEffect">
                                  <p:stCondLst>
                                    <p:cond delay="2000"/>
                                  </p:stCondLst>
                                  <p:childTnLst>
                                    <p:set>
                                      <p:cBhvr>
                                        <p:cTn id="18" dur="1" fill="hold">
                                          <p:stCondLst>
                                            <p:cond delay="0"/>
                                          </p:stCondLst>
                                        </p:cTn>
                                        <p:tgtEl>
                                          <p:spTgt spid="321541">
                                            <p:txEl>
                                              <p:pRg st="6" end="6"/>
                                            </p:txEl>
                                          </p:spTgt>
                                        </p:tgtEl>
                                        <p:attrNameLst>
                                          <p:attrName>style.visibility</p:attrName>
                                        </p:attrNameLst>
                                      </p:cBhvr>
                                      <p:to>
                                        <p:strVal val="visible"/>
                                      </p:to>
                                    </p:set>
                                    <p:animEffect transition="in" filter="wipe(left)">
                                      <p:cBhvr>
                                        <p:cTn id="19" dur="500"/>
                                        <p:tgtEl>
                                          <p:spTgt spid="32154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1541" grpId="0" build="p" autoUpdateAnimBg="0" advAuto="200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5" name="Rectangle 1"/>
          <p:cNvSpPr>
            <a:spLocks/>
          </p:cNvSpPr>
          <p:nvPr/>
        </p:nvSpPr>
        <p:spPr bwMode="auto">
          <a:xfrm>
            <a:off x="9893300" y="7569200"/>
            <a:ext cx="1384300" cy="1384300"/>
          </a:xfrm>
          <a:prstGeom prst="rect">
            <a:avLst/>
          </a:prstGeom>
          <a:solidFill>
            <a:srgbClr val="00FF00"/>
          </a:soli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solidFill>
                <a:srgbClr val="000000"/>
              </a:solidFill>
            </a:endParaRPr>
          </a:p>
        </p:txBody>
      </p:sp>
      <p:sp>
        <p:nvSpPr>
          <p:cNvPr id="323586" name="Rectangle 2"/>
          <p:cNvSpPr>
            <a:spLocks/>
          </p:cNvSpPr>
          <p:nvPr/>
        </p:nvSpPr>
        <p:spPr bwMode="auto">
          <a:xfrm>
            <a:off x="1727200" y="7569200"/>
            <a:ext cx="1384300" cy="1384300"/>
          </a:xfrm>
          <a:prstGeom prst="rect">
            <a:avLst/>
          </a:prstGeom>
          <a:solidFill>
            <a:srgbClr val="0000FF"/>
          </a:soli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solidFill>
                <a:srgbClr val="000000"/>
              </a:solidFill>
            </a:endParaRPr>
          </a:p>
        </p:txBody>
      </p:sp>
      <p:sp>
        <p:nvSpPr>
          <p:cNvPr id="323587" name="Rectangle 3"/>
          <p:cNvSpPr>
            <a:spLocks/>
          </p:cNvSpPr>
          <p:nvPr/>
        </p:nvSpPr>
        <p:spPr bwMode="auto">
          <a:xfrm>
            <a:off x="1808001" y="7338020"/>
            <a:ext cx="1233811" cy="1846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12000">
                <a:solidFill>
                  <a:srgbClr val="000000"/>
                </a:solidFill>
                <a:latin typeface="Rockwell Extra Bold" charset="0"/>
                <a:ea typeface="ＭＳ Ｐゴシック" charset="0"/>
                <a:cs typeface="Rockwell Extra Bold" charset="0"/>
                <a:sym typeface="Rockwell Extra Bold" charset="0"/>
              </a:rPr>
              <a:t>C</a:t>
            </a:r>
          </a:p>
        </p:txBody>
      </p:sp>
      <p:sp>
        <p:nvSpPr>
          <p:cNvPr id="323588" name="Rectangle 4"/>
          <p:cNvSpPr>
            <a:spLocks/>
          </p:cNvSpPr>
          <p:nvPr/>
        </p:nvSpPr>
        <p:spPr bwMode="auto">
          <a:xfrm>
            <a:off x="10104549" y="7338020"/>
            <a:ext cx="961802" cy="1846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12000">
                <a:solidFill>
                  <a:srgbClr val="000000"/>
                </a:solidFill>
                <a:latin typeface="Rockwell Extra Bold" charset="0"/>
                <a:ea typeface="ＭＳ Ｐゴシック" charset="0"/>
                <a:cs typeface="Rockwell Extra Bold" charset="0"/>
                <a:sym typeface="Rockwell Extra Bold" charset="0"/>
              </a:rPr>
              <a:t>S</a:t>
            </a:r>
          </a:p>
        </p:txBody>
      </p:sp>
      <p:sp>
        <p:nvSpPr>
          <p:cNvPr id="323589" name="Rectangle 5"/>
          <p:cNvSpPr>
            <a:spLocks/>
          </p:cNvSpPr>
          <p:nvPr/>
        </p:nvSpPr>
        <p:spPr bwMode="auto">
          <a:xfrm>
            <a:off x="2444750" y="1395413"/>
            <a:ext cx="8332788" cy="694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6400">
                <a:solidFill>
                  <a:schemeClr val="tx1"/>
                </a:solidFill>
                <a:latin typeface="Lato Regular" charset="0"/>
                <a:ea typeface="ＭＳ Ｐゴシック" charset="0"/>
                <a:cs typeface="Lato Regular" charset="0"/>
                <a:sym typeface="Lato Regular" charset="0"/>
              </a:rPr>
              <a:t>Narrow Gesturing</a:t>
            </a:r>
          </a:p>
          <a:p>
            <a:endParaRPr lang="en-US" sz="6400">
              <a:solidFill>
                <a:schemeClr val="tx1"/>
              </a:solidFill>
              <a:latin typeface="Lato Regular" charset="0"/>
              <a:ea typeface="ＭＳ Ｐゴシック" charset="0"/>
              <a:cs typeface="Lato Regular" charset="0"/>
              <a:sym typeface="Lato Regular" charset="0"/>
            </a:endParaRPr>
          </a:p>
          <a:p>
            <a:r>
              <a:rPr lang="en-US" sz="6400">
                <a:solidFill>
                  <a:schemeClr val="tx1"/>
                </a:solidFill>
                <a:latin typeface="Lato Regular" charset="0"/>
                <a:ea typeface="ＭＳ Ｐゴシック" charset="0"/>
                <a:cs typeface="Lato Regular" charset="0"/>
                <a:sym typeface="Lato Regular" charset="0"/>
              </a:rPr>
              <a:t>Speaks Slower &amp; Softer</a:t>
            </a:r>
          </a:p>
          <a:p>
            <a:endParaRPr lang="en-US" sz="6400">
              <a:solidFill>
                <a:schemeClr val="tx1"/>
              </a:solidFill>
              <a:latin typeface="Lato Regular" charset="0"/>
              <a:ea typeface="ＭＳ Ｐゴシック" charset="0"/>
              <a:cs typeface="Lato Regular" charset="0"/>
              <a:sym typeface="Lato Regular" charset="0"/>
            </a:endParaRPr>
          </a:p>
          <a:p>
            <a:r>
              <a:rPr lang="en-US" sz="6400">
                <a:solidFill>
                  <a:schemeClr val="tx1"/>
                </a:solidFill>
                <a:latin typeface="Lato Regular" charset="0"/>
                <a:ea typeface="ＭＳ Ｐゴシック" charset="0"/>
                <a:cs typeface="Lato Regular" charset="0"/>
                <a:sym typeface="Lato Regular" charset="0"/>
              </a:rPr>
              <a:t>Less Eye Contact</a:t>
            </a:r>
          </a:p>
          <a:p>
            <a:endParaRPr lang="en-US" sz="6400">
              <a:solidFill>
                <a:schemeClr val="tx1"/>
              </a:solidFill>
              <a:latin typeface="Lato Regular" charset="0"/>
              <a:ea typeface="ＭＳ Ｐゴシック" charset="0"/>
              <a:cs typeface="Lato Regular" charset="0"/>
              <a:sym typeface="Lato Regular" charset="0"/>
            </a:endParaRPr>
          </a:p>
          <a:p>
            <a:r>
              <a:rPr lang="en-US" sz="6400">
                <a:solidFill>
                  <a:schemeClr val="tx1"/>
                </a:solidFill>
                <a:latin typeface="Lato Regular" charset="0"/>
                <a:ea typeface="ＭＳ Ｐゴシック" charset="0"/>
                <a:cs typeface="Lato Regular" charset="0"/>
                <a:sym typeface="Lato Regular" charset="0"/>
              </a:rPr>
              <a:t>Pauses</a:t>
            </a:r>
          </a:p>
        </p:txBody>
      </p:sp>
    </p:spTree>
    <p:extLst>
      <p:ext uri="{BB962C8B-B14F-4D97-AF65-F5344CB8AC3E}">
        <p14:creationId xmlns:p14="http://schemas.microsoft.com/office/powerpoint/2010/main" val="3197317538"/>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2000"/>
                                  </p:stCondLst>
                                  <p:childTnLst>
                                    <p:set>
                                      <p:cBhvr>
                                        <p:cTn id="6" dur="1" fill="hold">
                                          <p:stCondLst>
                                            <p:cond delay="0"/>
                                          </p:stCondLst>
                                        </p:cTn>
                                        <p:tgtEl>
                                          <p:spTgt spid="323589">
                                            <p:txEl>
                                              <p:pRg st="0" end="0"/>
                                            </p:txEl>
                                          </p:spTgt>
                                        </p:tgtEl>
                                        <p:attrNameLst>
                                          <p:attrName>style.visibility</p:attrName>
                                        </p:attrNameLst>
                                      </p:cBhvr>
                                      <p:to>
                                        <p:strVal val="visible"/>
                                      </p:to>
                                    </p:set>
                                    <p:animEffect transition="in" filter="wipe(left)">
                                      <p:cBhvr>
                                        <p:cTn id="7" dur="500"/>
                                        <p:tgtEl>
                                          <p:spTgt spid="323589">
                                            <p:txEl>
                                              <p:pRg st="0" end="0"/>
                                            </p:txEl>
                                          </p:spTgt>
                                        </p:tgtEl>
                                      </p:cBhvr>
                                    </p:animEffect>
                                  </p:childTnLst>
                                </p:cTn>
                              </p:par>
                            </p:childTnLst>
                          </p:cTn>
                        </p:par>
                        <p:par>
                          <p:cTn id="8" fill="hold" nodeType="afterGroup">
                            <p:stCondLst>
                              <p:cond delay="2500"/>
                            </p:stCondLst>
                            <p:childTnLst>
                              <p:par>
                                <p:cTn id="9" presetID="22" presetClass="entr" presetSubtype="8" fill="hold" grpId="0" nodeType="afterEffect">
                                  <p:stCondLst>
                                    <p:cond delay="2000"/>
                                  </p:stCondLst>
                                  <p:childTnLst>
                                    <p:set>
                                      <p:cBhvr>
                                        <p:cTn id="10" dur="1" fill="hold">
                                          <p:stCondLst>
                                            <p:cond delay="0"/>
                                          </p:stCondLst>
                                        </p:cTn>
                                        <p:tgtEl>
                                          <p:spTgt spid="323589">
                                            <p:txEl>
                                              <p:pRg st="2" end="2"/>
                                            </p:txEl>
                                          </p:spTgt>
                                        </p:tgtEl>
                                        <p:attrNameLst>
                                          <p:attrName>style.visibility</p:attrName>
                                        </p:attrNameLst>
                                      </p:cBhvr>
                                      <p:to>
                                        <p:strVal val="visible"/>
                                      </p:to>
                                    </p:set>
                                    <p:animEffect transition="in" filter="wipe(left)">
                                      <p:cBhvr>
                                        <p:cTn id="11" dur="500"/>
                                        <p:tgtEl>
                                          <p:spTgt spid="323589">
                                            <p:txEl>
                                              <p:pRg st="2" end="2"/>
                                            </p:txEl>
                                          </p:spTgt>
                                        </p:tgtEl>
                                      </p:cBhvr>
                                    </p:animEffect>
                                  </p:childTnLst>
                                </p:cTn>
                              </p:par>
                            </p:childTnLst>
                          </p:cTn>
                        </p:par>
                        <p:par>
                          <p:cTn id="12" fill="hold" nodeType="afterGroup">
                            <p:stCondLst>
                              <p:cond delay="5000"/>
                            </p:stCondLst>
                            <p:childTnLst>
                              <p:par>
                                <p:cTn id="13" presetID="22" presetClass="entr" presetSubtype="8" fill="hold" grpId="0" nodeType="afterEffect">
                                  <p:stCondLst>
                                    <p:cond delay="2000"/>
                                  </p:stCondLst>
                                  <p:childTnLst>
                                    <p:set>
                                      <p:cBhvr>
                                        <p:cTn id="14" dur="1" fill="hold">
                                          <p:stCondLst>
                                            <p:cond delay="0"/>
                                          </p:stCondLst>
                                        </p:cTn>
                                        <p:tgtEl>
                                          <p:spTgt spid="323589">
                                            <p:txEl>
                                              <p:pRg st="4" end="4"/>
                                            </p:txEl>
                                          </p:spTgt>
                                        </p:tgtEl>
                                        <p:attrNameLst>
                                          <p:attrName>style.visibility</p:attrName>
                                        </p:attrNameLst>
                                      </p:cBhvr>
                                      <p:to>
                                        <p:strVal val="visible"/>
                                      </p:to>
                                    </p:set>
                                    <p:animEffect transition="in" filter="wipe(left)">
                                      <p:cBhvr>
                                        <p:cTn id="15" dur="500"/>
                                        <p:tgtEl>
                                          <p:spTgt spid="323589">
                                            <p:txEl>
                                              <p:pRg st="4" end="4"/>
                                            </p:txEl>
                                          </p:spTgt>
                                        </p:tgtEl>
                                      </p:cBhvr>
                                    </p:animEffect>
                                  </p:childTnLst>
                                </p:cTn>
                              </p:par>
                            </p:childTnLst>
                          </p:cTn>
                        </p:par>
                        <p:par>
                          <p:cTn id="16" fill="hold" nodeType="afterGroup">
                            <p:stCondLst>
                              <p:cond delay="7500"/>
                            </p:stCondLst>
                            <p:childTnLst>
                              <p:par>
                                <p:cTn id="17" presetID="22" presetClass="entr" presetSubtype="8" fill="hold" grpId="0" nodeType="afterEffect">
                                  <p:stCondLst>
                                    <p:cond delay="2000"/>
                                  </p:stCondLst>
                                  <p:childTnLst>
                                    <p:set>
                                      <p:cBhvr>
                                        <p:cTn id="18" dur="1" fill="hold">
                                          <p:stCondLst>
                                            <p:cond delay="0"/>
                                          </p:stCondLst>
                                        </p:cTn>
                                        <p:tgtEl>
                                          <p:spTgt spid="323589">
                                            <p:txEl>
                                              <p:pRg st="6" end="6"/>
                                            </p:txEl>
                                          </p:spTgt>
                                        </p:tgtEl>
                                        <p:attrNameLst>
                                          <p:attrName>style.visibility</p:attrName>
                                        </p:attrNameLst>
                                      </p:cBhvr>
                                      <p:to>
                                        <p:strVal val="visible"/>
                                      </p:to>
                                    </p:set>
                                    <p:animEffect transition="in" filter="wipe(left)">
                                      <p:cBhvr>
                                        <p:cTn id="19" dur="500"/>
                                        <p:tgtEl>
                                          <p:spTgt spid="32358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3589" grpId="0" build="p" autoUpdateAnimBg="0" advAuto="200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3" name="Rectangle 1"/>
          <p:cNvSpPr>
            <a:spLocks/>
          </p:cNvSpPr>
          <p:nvPr/>
        </p:nvSpPr>
        <p:spPr bwMode="auto">
          <a:xfrm>
            <a:off x="1041400" y="7137400"/>
            <a:ext cx="1384300" cy="1384300"/>
          </a:xfrm>
          <a:prstGeom prst="rect">
            <a:avLst/>
          </a:prstGeom>
          <a:solidFill>
            <a:srgbClr val="0000FF"/>
          </a:soli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solidFill>
                <a:srgbClr val="000000"/>
              </a:solidFill>
            </a:endParaRPr>
          </a:p>
        </p:txBody>
      </p:sp>
      <p:sp>
        <p:nvSpPr>
          <p:cNvPr id="325635" name="Rectangle 3"/>
          <p:cNvSpPr>
            <a:spLocks/>
          </p:cNvSpPr>
          <p:nvPr/>
        </p:nvSpPr>
        <p:spPr bwMode="auto">
          <a:xfrm>
            <a:off x="1066639" y="441920"/>
            <a:ext cx="1346522" cy="1846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12000" dirty="0">
                <a:solidFill>
                  <a:srgbClr val="000000"/>
                </a:solidFill>
                <a:latin typeface="Rockwell Extra Bold" charset="0"/>
                <a:ea typeface="ＭＳ Ｐゴシック" charset="0"/>
                <a:cs typeface="Rockwell Extra Bold" charset="0"/>
                <a:sym typeface="Rockwell Extra Bold" charset="0"/>
              </a:rPr>
              <a:t>D</a:t>
            </a:r>
          </a:p>
        </p:txBody>
      </p:sp>
      <p:sp>
        <p:nvSpPr>
          <p:cNvPr id="325636" name="Rectangle 4"/>
          <p:cNvSpPr>
            <a:spLocks/>
          </p:cNvSpPr>
          <p:nvPr/>
        </p:nvSpPr>
        <p:spPr bwMode="auto">
          <a:xfrm>
            <a:off x="1110295" y="6880820"/>
            <a:ext cx="1233811" cy="1846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12000">
                <a:solidFill>
                  <a:srgbClr val="000000"/>
                </a:solidFill>
                <a:latin typeface="Rockwell Extra Bold" charset="0"/>
                <a:ea typeface="ＭＳ Ｐゴシック" charset="0"/>
                <a:cs typeface="Rockwell Extra Bold" charset="0"/>
                <a:sym typeface="Rockwell Extra Bold" charset="0"/>
              </a:rPr>
              <a:t>C</a:t>
            </a:r>
          </a:p>
        </p:txBody>
      </p:sp>
      <p:sp>
        <p:nvSpPr>
          <p:cNvPr id="325637" name="Rectangle 5"/>
          <p:cNvSpPr>
            <a:spLocks/>
          </p:cNvSpPr>
          <p:nvPr/>
        </p:nvSpPr>
        <p:spPr bwMode="auto">
          <a:xfrm>
            <a:off x="4216400" y="1395413"/>
            <a:ext cx="4787900" cy="694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6400">
                <a:solidFill>
                  <a:schemeClr val="tx1"/>
                </a:solidFill>
                <a:latin typeface="Lato Regular" charset="0"/>
                <a:ea typeface="ＭＳ Ｐゴシック" charset="0"/>
                <a:cs typeface="Lato Regular" charset="0"/>
                <a:sym typeface="Lato Regular" charset="0"/>
              </a:rPr>
              <a:t>Task Focused</a:t>
            </a:r>
          </a:p>
          <a:p>
            <a:endParaRPr lang="en-US" sz="6400">
              <a:solidFill>
                <a:schemeClr val="tx1"/>
              </a:solidFill>
              <a:latin typeface="Lato Regular" charset="0"/>
              <a:ea typeface="ＭＳ Ｐゴシック" charset="0"/>
              <a:cs typeface="Lato Regular" charset="0"/>
              <a:sym typeface="Lato Regular" charset="0"/>
            </a:endParaRPr>
          </a:p>
          <a:p>
            <a:r>
              <a:rPr lang="en-US" sz="6400">
                <a:solidFill>
                  <a:schemeClr val="tx1"/>
                </a:solidFill>
                <a:latin typeface="Lato Regular" charset="0"/>
                <a:ea typeface="ＭＳ Ｐゴシック" charset="0"/>
                <a:cs typeface="Lato Regular" charset="0"/>
                <a:sym typeface="Lato Regular" charset="0"/>
              </a:rPr>
              <a:t>Discuss Data</a:t>
            </a:r>
          </a:p>
          <a:p>
            <a:endParaRPr lang="en-US" sz="6400">
              <a:solidFill>
                <a:schemeClr val="tx1"/>
              </a:solidFill>
              <a:latin typeface="Lato Regular" charset="0"/>
              <a:ea typeface="ＭＳ Ｐゴシック" charset="0"/>
              <a:cs typeface="Lato Regular" charset="0"/>
              <a:sym typeface="Lato Regular" charset="0"/>
            </a:endParaRPr>
          </a:p>
          <a:p>
            <a:r>
              <a:rPr lang="en-US" sz="6400">
                <a:solidFill>
                  <a:schemeClr val="tx1"/>
                </a:solidFill>
                <a:latin typeface="Lato Regular" charset="0"/>
                <a:ea typeface="ＭＳ Ｐゴシック" charset="0"/>
                <a:cs typeface="Lato Regular" charset="0"/>
                <a:sym typeface="Lato Regular" charset="0"/>
              </a:rPr>
              <a:t>Less Smiling</a:t>
            </a:r>
          </a:p>
          <a:p>
            <a:endParaRPr lang="en-US" sz="6400">
              <a:solidFill>
                <a:schemeClr val="tx1"/>
              </a:solidFill>
              <a:latin typeface="Lato Regular" charset="0"/>
              <a:ea typeface="ＭＳ Ｐゴシック" charset="0"/>
              <a:cs typeface="Lato Regular" charset="0"/>
              <a:sym typeface="Lato Regular" charset="0"/>
            </a:endParaRPr>
          </a:p>
          <a:p>
            <a:r>
              <a:rPr lang="en-US" sz="6400">
                <a:solidFill>
                  <a:schemeClr val="tx1"/>
                </a:solidFill>
                <a:latin typeface="Lato Regular" charset="0"/>
                <a:ea typeface="ＭＳ Ｐゴシック" charset="0"/>
                <a:cs typeface="Lato Regular" charset="0"/>
                <a:sym typeface="Lato Regular" charset="0"/>
              </a:rPr>
              <a:t>Talks Less</a:t>
            </a:r>
          </a:p>
        </p:txBody>
      </p:sp>
      <p:sp>
        <p:nvSpPr>
          <p:cNvPr id="8" name="Rectangle 7"/>
          <p:cNvSpPr>
            <a:spLocks/>
          </p:cNvSpPr>
          <p:nvPr/>
        </p:nvSpPr>
        <p:spPr bwMode="auto">
          <a:xfrm>
            <a:off x="1016000" y="685800"/>
            <a:ext cx="1384300" cy="1384300"/>
          </a:xfrm>
          <a:prstGeom prst="rect">
            <a:avLst/>
          </a:prstGeom>
          <a:solidFill>
            <a:srgbClr val="FF0000"/>
          </a:solidFill>
          <a:ln>
            <a:noFill/>
          </a:ln>
          <a:extLst/>
        </p:spPr>
        <p:txBody>
          <a:bodyPr lIns="0" tIns="0" rIns="0" bIns="0"/>
          <a:lstStyle/>
          <a:p>
            <a:pPr>
              <a:lnSpc>
                <a:spcPts val="12000"/>
              </a:lnSpc>
            </a:pPr>
            <a:r>
              <a:rPr lang="en-US" sz="12000" dirty="0">
                <a:solidFill>
                  <a:schemeClr val="bg1"/>
                </a:solidFill>
                <a:latin typeface="Rockwell Extra Bold" charset="0"/>
                <a:ea typeface="ＭＳ Ｐゴシック" charset="0"/>
                <a:cs typeface="Rockwell Extra Bold" charset="0"/>
                <a:sym typeface="Rockwell Extra Bold" charset="0"/>
              </a:rPr>
              <a:t>D</a:t>
            </a:r>
            <a:endParaRPr lang="en-US" sz="12000" dirty="0">
              <a:solidFill>
                <a:srgbClr val="000000"/>
              </a:solidFill>
            </a:endParaRPr>
          </a:p>
        </p:txBody>
      </p:sp>
    </p:spTree>
    <p:extLst>
      <p:ext uri="{BB962C8B-B14F-4D97-AF65-F5344CB8AC3E}">
        <p14:creationId xmlns:p14="http://schemas.microsoft.com/office/powerpoint/2010/main" val="3500631146"/>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2000"/>
                                  </p:stCondLst>
                                  <p:childTnLst>
                                    <p:set>
                                      <p:cBhvr>
                                        <p:cTn id="6" dur="1" fill="hold">
                                          <p:stCondLst>
                                            <p:cond delay="0"/>
                                          </p:stCondLst>
                                        </p:cTn>
                                        <p:tgtEl>
                                          <p:spTgt spid="325637">
                                            <p:txEl>
                                              <p:pRg st="0" end="0"/>
                                            </p:txEl>
                                          </p:spTgt>
                                        </p:tgtEl>
                                        <p:attrNameLst>
                                          <p:attrName>style.visibility</p:attrName>
                                        </p:attrNameLst>
                                      </p:cBhvr>
                                      <p:to>
                                        <p:strVal val="visible"/>
                                      </p:to>
                                    </p:set>
                                    <p:animEffect transition="in" filter="wipe(left)">
                                      <p:cBhvr>
                                        <p:cTn id="7" dur="500"/>
                                        <p:tgtEl>
                                          <p:spTgt spid="325637">
                                            <p:txEl>
                                              <p:pRg st="0" end="0"/>
                                            </p:txEl>
                                          </p:spTgt>
                                        </p:tgtEl>
                                      </p:cBhvr>
                                    </p:animEffect>
                                  </p:childTnLst>
                                </p:cTn>
                              </p:par>
                            </p:childTnLst>
                          </p:cTn>
                        </p:par>
                        <p:par>
                          <p:cTn id="8" fill="hold" nodeType="afterGroup">
                            <p:stCondLst>
                              <p:cond delay="2500"/>
                            </p:stCondLst>
                            <p:childTnLst>
                              <p:par>
                                <p:cTn id="9" presetID="22" presetClass="entr" presetSubtype="8" fill="hold" grpId="0" nodeType="afterEffect">
                                  <p:stCondLst>
                                    <p:cond delay="2000"/>
                                  </p:stCondLst>
                                  <p:childTnLst>
                                    <p:set>
                                      <p:cBhvr>
                                        <p:cTn id="10" dur="1" fill="hold">
                                          <p:stCondLst>
                                            <p:cond delay="0"/>
                                          </p:stCondLst>
                                        </p:cTn>
                                        <p:tgtEl>
                                          <p:spTgt spid="325637">
                                            <p:txEl>
                                              <p:pRg st="2" end="2"/>
                                            </p:txEl>
                                          </p:spTgt>
                                        </p:tgtEl>
                                        <p:attrNameLst>
                                          <p:attrName>style.visibility</p:attrName>
                                        </p:attrNameLst>
                                      </p:cBhvr>
                                      <p:to>
                                        <p:strVal val="visible"/>
                                      </p:to>
                                    </p:set>
                                    <p:animEffect transition="in" filter="wipe(left)">
                                      <p:cBhvr>
                                        <p:cTn id="11" dur="500"/>
                                        <p:tgtEl>
                                          <p:spTgt spid="325637">
                                            <p:txEl>
                                              <p:pRg st="2" end="2"/>
                                            </p:txEl>
                                          </p:spTgt>
                                        </p:tgtEl>
                                      </p:cBhvr>
                                    </p:animEffect>
                                  </p:childTnLst>
                                </p:cTn>
                              </p:par>
                            </p:childTnLst>
                          </p:cTn>
                        </p:par>
                        <p:par>
                          <p:cTn id="12" fill="hold" nodeType="afterGroup">
                            <p:stCondLst>
                              <p:cond delay="5000"/>
                            </p:stCondLst>
                            <p:childTnLst>
                              <p:par>
                                <p:cTn id="13" presetID="22" presetClass="entr" presetSubtype="8" fill="hold" grpId="0" nodeType="afterEffect">
                                  <p:stCondLst>
                                    <p:cond delay="2000"/>
                                  </p:stCondLst>
                                  <p:childTnLst>
                                    <p:set>
                                      <p:cBhvr>
                                        <p:cTn id="14" dur="1" fill="hold">
                                          <p:stCondLst>
                                            <p:cond delay="0"/>
                                          </p:stCondLst>
                                        </p:cTn>
                                        <p:tgtEl>
                                          <p:spTgt spid="325637">
                                            <p:txEl>
                                              <p:pRg st="4" end="4"/>
                                            </p:txEl>
                                          </p:spTgt>
                                        </p:tgtEl>
                                        <p:attrNameLst>
                                          <p:attrName>style.visibility</p:attrName>
                                        </p:attrNameLst>
                                      </p:cBhvr>
                                      <p:to>
                                        <p:strVal val="visible"/>
                                      </p:to>
                                    </p:set>
                                    <p:animEffect transition="in" filter="wipe(left)">
                                      <p:cBhvr>
                                        <p:cTn id="15" dur="500"/>
                                        <p:tgtEl>
                                          <p:spTgt spid="325637">
                                            <p:txEl>
                                              <p:pRg st="4" end="4"/>
                                            </p:txEl>
                                          </p:spTgt>
                                        </p:tgtEl>
                                      </p:cBhvr>
                                    </p:animEffect>
                                  </p:childTnLst>
                                </p:cTn>
                              </p:par>
                            </p:childTnLst>
                          </p:cTn>
                        </p:par>
                        <p:par>
                          <p:cTn id="16" fill="hold" nodeType="afterGroup">
                            <p:stCondLst>
                              <p:cond delay="7500"/>
                            </p:stCondLst>
                            <p:childTnLst>
                              <p:par>
                                <p:cTn id="17" presetID="22" presetClass="entr" presetSubtype="8" fill="hold" grpId="0" nodeType="afterEffect">
                                  <p:stCondLst>
                                    <p:cond delay="2000"/>
                                  </p:stCondLst>
                                  <p:childTnLst>
                                    <p:set>
                                      <p:cBhvr>
                                        <p:cTn id="18" dur="1" fill="hold">
                                          <p:stCondLst>
                                            <p:cond delay="0"/>
                                          </p:stCondLst>
                                        </p:cTn>
                                        <p:tgtEl>
                                          <p:spTgt spid="325637">
                                            <p:txEl>
                                              <p:pRg st="6" end="6"/>
                                            </p:txEl>
                                          </p:spTgt>
                                        </p:tgtEl>
                                        <p:attrNameLst>
                                          <p:attrName>style.visibility</p:attrName>
                                        </p:attrNameLst>
                                      </p:cBhvr>
                                      <p:to>
                                        <p:strVal val="visible"/>
                                      </p:to>
                                    </p:set>
                                    <p:animEffect transition="in" filter="wipe(left)">
                                      <p:cBhvr>
                                        <p:cTn id="19" dur="500"/>
                                        <p:tgtEl>
                                          <p:spTgt spid="32563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5637" grpId="0" build="p" autoUpdateAnimBg="0" advAuto="200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1" name="Rectangle 1"/>
          <p:cNvSpPr>
            <a:spLocks/>
          </p:cNvSpPr>
          <p:nvPr/>
        </p:nvSpPr>
        <p:spPr bwMode="auto">
          <a:xfrm>
            <a:off x="10604500" y="7251700"/>
            <a:ext cx="1384300" cy="1384300"/>
          </a:xfrm>
          <a:prstGeom prst="rect">
            <a:avLst/>
          </a:prstGeom>
          <a:solidFill>
            <a:srgbClr val="00FF00"/>
          </a:soli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solidFill>
                <a:srgbClr val="000000"/>
              </a:solidFill>
            </a:endParaRPr>
          </a:p>
        </p:txBody>
      </p:sp>
      <p:sp>
        <p:nvSpPr>
          <p:cNvPr id="327682" name="Rectangle 2"/>
          <p:cNvSpPr>
            <a:spLocks/>
          </p:cNvSpPr>
          <p:nvPr/>
        </p:nvSpPr>
        <p:spPr bwMode="auto">
          <a:xfrm>
            <a:off x="10604500" y="635000"/>
            <a:ext cx="1384300" cy="1384300"/>
          </a:xfrm>
          <a:prstGeom prst="rect">
            <a:avLst/>
          </a:prstGeom>
          <a:solidFill>
            <a:srgbClr val="FFFF00"/>
          </a:soli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solidFill>
                <a:srgbClr val="000000"/>
              </a:solidFill>
            </a:endParaRPr>
          </a:p>
        </p:txBody>
      </p:sp>
      <p:sp>
        <p:nvSpPr>
          <p:cNvPr id="327683" name="Rectangle 3"/>
          <p:cNvSpPr>
            <a:spLocks/>
          </p:cNvSpPr>
          <p:nvPr/>
        </p:nvSpPr>
        <p:spPr bwMode="auto">
          <a:xfrm>
            <a:off x="10931540" y="403820"/>
            <a:ext cx="704820" cy="1846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12000">
                <a:solidFill>
                  <a:srgbClr val="000000"/>
                </a:solidFill>
                <a:latin typeface="Rockwell Extra Bold" charset="0"/>
                <a:ea typeface="ＭＳ Ｐゴシック" charset="0"/>
                <a:cs typeface="Rockwell Extra Bold" charset="0"/>
                <a:sym typeface="Rockwell Extra Bold" charset="0"/>
              </a:rPr>
              <a:t>I</a:t>
            </a:r>
          </a:p>
        </p:txBody>
      </p:sp>
      <p:sp>
        <p:nvSpPr>
          <p:cNvPr id="327684" name="Rectangle 4"/>
          <p:cNvSpPr>
            <a:spLocks/>
          </p:cNvSpPr>
          <p:nvPr/>
        </p:nvSpPr>
        <p:spPr bwMode="auto">
          <a:xfrm>
            <a:off x="10806224" y="6995120"/>
            <a:ext cx="961802" cy="1846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12000">
                <a:solidFill>
                  <a:srgbClr val="000000"/>
                </a:solidFill>
                <a:latin typeface="Rockwell Extra Bold" charset="0"/>
                <a:ea typeface="ＭＳ Ｐゴシック" charset="0"/>
                <a:cs typeface="Rockwell Extra Bold" charset="0"/>
                <a:sym typeface="Rockwell Extra Bold" charset="0"/>
              </a:rPr>
              <a:t>S</a:t>
            </a:r>
          </a:p>
        </p:txBody>
      </p:sp>
      <p:sp>
        <p:nvSpPr>
          <p:cNvPr id="327685" name="Rectangle 5"/>
          <p:cNvSpPr>
            <a:spLocks/>
          </p:cNvSpPr>
          <p:nvPr/>
        </p:nvSpPr>
        <p:spPr bwMode="auto">
          <a:xfrm>
            <a:off x="3660775" y="1395413"/>
            <a:ext cx="5900738" cy="694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6400">
                <a:solidFill>
                  <a:schemeClr val="tx1"/>
                </a:solidFill>
                <a:latin typeface="Lato Regular" charset="0"/>
                <a:ea typeface="ＭＳ Ｐゴシック" charset="0"/>
                <a:cs typeface="Lato Regular" charset="0"/>
                <a:sym typeface="Lato Regular" charset="0"/>
              </a:rPr>
              <a:t>People Focused</a:t>
            </a:r>
          </a:p>
          <a:p>
            <a:endParaRPr lang="en-US" sz="6400">
              <a:solidFill>
                <a:schemeClr val="tx1"/>
              </a:solidFill>
              <a:latin typeface="Lato Regular" charset="0"/>
              <a:ea typeface="ＭＳ Ｐゴシック" charset="0"/>
              <a:cs typeface="Lato Regular" charset="0"/>
              <a:sym typeface="Lato Regular" charset="0"/>
            </a:endParaRPr>
          </a:p>
          <a:p>
            <a:r>
              <a:rPr lang="en-US" sz="6400">
                <a:solidFill>
                  <a:schemeClr val="tx1"/>
                </a:solidFill>
                <a:latin typeface="Lato Regular" charset="0"/>
                <a:ea typeface="ＭＳ Ｐゴシック" charset="0"/>
                <a:cs typeface="Lato Regular" charset="0"/>
                <a:sym typeface="Lato Regular" charset="0"/>
              </a:rPr>
              <a:t>Discuss Feelings</a:t>
            </a:r>
          </a:p>
          <a:p>
            <a:endParaRPr lang="en-US" sz="6400">
              <a:solidFill>
                <a:schemeClr val="tx1"/>
              </a:solidFill>
              <a:latin typeface="Lato Regular" charset="0"/>
              <a:ea typeface="ＭＳ Ｐゴシック" charset="0"/>
              <a:cs typeface="Lato Regular" charset="0"/>
              <a:sym typeface="Lato Regular" charset="0"/>
            </a:endParaRPr>
          </a:p>
          <a:p>
            <a:r>
              <a:rPr lang="en-US" sz="6400">
                <a:solidFill>
                  <a:schemeClr val="tx1"/>
                </a:solidFill>
                <a:latin typeface="Lato Regular" charset="0"/>
                <a:ea typeface="ＭＳ Ｐゴシック" charset="0"/>
                <a:cs typeface="Lato Regular" charset="0"/>
                <a:sym typeface="Lato Regular" charset="0"/>
              </a:rPr>
              <a:t>More Smiling</a:t>
            </a:r>
          </a:p>
          <a:p>
            <a:endParaRPr lang="en-US" sz="6400">
              <a:solidFill>
                <a:schemeClr val="tx1"/>
              </a:solidFill>
              <a:latin typeface="Lato Regular" charset="0"/>
              <a:ea typeface="ＭＳ Ｐゴシック" charset="0"/>
              <a:cs typeface="Lato Regular" charset="0"/>
              <a:sym typeface="Lato Regular" charset="0"/>
            </a:endParaRPr>
          </a:p>
          <a:p>
            <a:r>
              <a:rPr lang="en-US" sz="6400">
                <a:solidFill>
                  <a:schemeClr val="tx1"/>
                </a:solidFill>
                <a:latin typeface="Lato Regular" charset="0"/>
                <a:ea typeface="ＭＳ Ｐゴシック" charset="0"/>
                <a:cs typeface="Lato Regular" charset="0"/>
                <a:sym typeface="Lato Regular" charset="0"/>
              </a:rPr>
              <a:t>Talks Longer</a:t>
            </a:r>
          </a:p>
        </p:txBody>
      </p:sp>
    </p:spTree>
    <p:extLst>
      <p:ext uri="{BB962C8B-B14F-4D97-AF65-F5344CB8AC3E}">
        <p14:creationId xmlns:p14="http://schemas.microsoft.com/office/powerpoint/2010/main" val="3308789973"/>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2000"/>
                                  </p:stCondLst>
                                  <p:childTnLst>
                                    <p:set>
                                      <p:cBhvr>
                                        <p:cTn id="6" dur="1" fill="hold">
                                          <p:stCondLst>
                                            <p:cond delay="0"/>
                                          </p:stCondLst>
                                        </p:cTn>
                                        <p:tgtEl>
                                          <p:spTgt spid="327685">
                                            <p:txEl>
                                              <p:pRg st="0" end="0"/>
                                            </p:txEl>
                                          </p:spTgt>
                                        </p:tgtEl>
                                        <p:attrNameLst>
                                          <p:attrName>style.visibility</p:attrName>
                                        </p:attrNameLst>
                                      </p:cBhvr>
                                      <p:to>
                                        <p:strVal val="visible"/>
                                      </p:to>
                                    </p:set>
                                    <p:animEffect transition="in" filter="wipe(left)">
                                      <p:cBhvr>
                                        <p:cTn id="7" dur="500"/>
                                        <p:tgtEl>
                                          <p:spTgt spid="327685">
                                            <p:txEl>
                                              <p:pRg st="0" end="0"/>
                                            </p:txEl>
                                          </p:spTgt>
                                        </p:tgtEl>
                                      </p:cBhvr>
                                    </p:animEffect>
                                  </p:childTnLst>
                                </p:cTn>
                              </p:par>
                            </p:childTnLst>
                          </p:cTn>
                        </p:par>
                        <p:par>
                          <p:cTn id="8" fill="hold" nodeType="afterGroup">
                            <p:stCondLst>
                              <p:cond delay="2500"/>
                            </p:stCondLst>
                            <p:childTnLst>
                              <p:par>
                                <p:cTn id="9" presetID="22" presetClass="entr" presetSubtype="8" fill="hold" grpId="0" nodeType="afterEffect">
                                  <p:stCondLst>
                                    <p:cond delay="2000"/>
                                  </p:stCondLst>
                                  <p:childTnLst>
                                    <p:set>
                                      <p:cBhvr>
                                        <p:cTn id="10" dur="1" fill="hold">
                                          <p:stCondLst>
                                            <p:cond delay="0"/>
                                          </p:stCondLst>
                                        </p:cTn>
                                        <p:tgtEl>
                                          <p:spTgt spid="327685">
                                            <p:txEl>
                                              <p:pRg st="2" end="2"/>
                                            </p:txEl>
                                          </p:spTgt>
                                        </p:tgtEl>
                                        <p:attrNameLst>
                                          <p:attrName>style.visibility</p:attrName>
                                        </p:attrNameLst>
                                      </p:cBhvr>
                                      <p:to>
                                        <p:strVal val="visible"/>
                                      </p:to>
                                    </p:set>
                                    <p:animEffect transition="in" filter="wipe(left)">
                                      <p:cBhvr>
                                        <p:cTn id="11" dur="500"/>
                                        <p:tgtEl>
                                          <p:spTgt spid="327685">
                                            <p:txEl>
                                              <p:pRg st="2" end="2"/>
                                            </p:txEl>
                                          </p:spTgt>
                                        </p:tgtEl>
                                      </p:cBhvr>
                                    </p:animEffect>
                                  </p:childTnLst>
                                </p:cTn>
                              </p:par>
                            </p:childTnLst>
                          </p:cTn>
                        </p:par>
                        <p:par>
                          <p:cTn id="12" fill="hold" nodeType="afterGroup">
                            <p:stCondLst>
                              <p:cond delay="5000"/>
                            </p:stCondLst>
                            <p:childTnLst>
                              <p:par>
                                <p:cTn id="13" presetID="22" presetClass="entr" presetSubtype="8" fill="hold" grpId="0" nodeType="afterEffect">
                                  <p:stCondLst>
                                    <p:cond delay="2000"/>
                                  </p:stCondLst>
                                  <p:childTnLst>
                                    <p:set>
                                      <p:cBhvr>
                                        <p:cTn id="14" dur="1" fill="hold">
                                          <p:stCondLst>
                                            <p:cond delay="0"/>
                                          </p:stCondLst>
                                        </p:cTn>
                                        <p:tgtEl>
                                          <p:spTgt spid="327685">
                                            <p:txEl>
                                              <p:pRg st="4" end="4"/>
                                            </p:txEl>
                                          </p:spTgt>
                                        </p:tgtEl>
                                        <p:attrNameLst>
                                          <p:attrName>style.visibility</p:attrName>
                                        </p:attrNameLst>
                                      </p:cBhvr>
                                      <p:to>
                                        <p:strVal val="visible"/>
                                      </p:to>
                                    </p:set>
                                    <p:animEffect transition="in" filter="wipe(left)">
                                      <p:cBhvr>
                                        <p:cTn id="15" dur="500"/>
                                        <p:tgtEl>
                                          <p:spTgt spid="327685">
                                            <p:txEl>
                                              <p:pRg st="4" end="4"/>
                                            </p:txEl>
                                          </p:spTgt>
                                        </p:tgtEl>
                                      </p:cBhvr>
                                    </p:animEffect>
                                  </p:childTnLst>
                                </p:cTn>
                              </p:par>
                            </p:childTnLst>
                          </p:cTn>
                        </p:par>
                        <p:par>
                          <p:cTn id="16" fill="hold" nodeType="afterGroup">
                            <p:stCondLst>
                              <p:cond delay="7500"/>
                            </p:stCondLst>
                            <p:childTnLst>
                              <p:par>
                                <p:cTn id="17" presetID="22" presetClass="entr" presetSubtype="8" fill="hold" grpId="0" nodeType="afterEffect">
                                  <p:stCondLst>
                                    <p:cond delay="2000"/>
                                  </p:stCondLst>
                                  <p:childTnLst>
                                    <p:set>
                                      <p:cBhvr>
                                        <p:cTn id="18" dur="1" fill="hold">
                                          <p:stCondLst>
                                            <p:cond delay="0"/>
                                          </p:stCondLst>
                                        </p:cTn>
                                        <p:tgtEl>
                                          <p:spTgt spid="327685">
                                            <p:txEl>
                                              <p:pRg st="6" end="6"/>
                                            </p:txEl>
                                          </p:spTgt>
                                        </p:tgtEl>
                                        <p:attrNameLst>
                                          <p:attrName>style.visibility</p:attrName>
                                        </p:attrNameLst>
                                      </p:cBhvr>
                                      <p:to>
                                        <p:strVal val="visible"/>
                                      </p:to>
                                    </p:set>
                                    <p:animEffect transition="in" filter="wipe(left)">
                                      <p:cBhvr>
                                        <p:cTn id="19" dur="500"/>
                                        <p:tgtEl>
                                          <p:spTgt spid="32768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685" grpId="0" build="p" autoUpdateAnimBg="0" advAuto="200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29" name="Line 1"/>
          <p:cNvSpPr>
            <a:spLocks noChangeShapeType="1"/>
          </p:cNvSpPr>
          <p:nvPr/>
        </p:nvSpPr>
        <p:spPr bwMode="auto">
          <a:xfrm>
            <a:off x="3581400" y="2233613"/>
            <a:ext cx="5822950" cy="5284787"/>
          </a:xfrm>
          <a:prstGeom prst="line">
            <a:avLst/>
          </a:prstGeom>
          <a:noFill/>
          <a:ln w="635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329730" name="Line 2"/>
          <p:cNvSpPr>
            <a:spLocks noChangeShapeType="1"/>
          </p:cNvSpPr>
          <p:nvPr/>
        </p:nvSpPr>
        <p:spPr bwMode="auto">
          <a:xfrm rot="10800000" flipH="1">
            <a:off x="3565525" y="2211388"/>
            <a:ext cx="5838825" cy="5307012"/>
          </a:xfrm>
          <a:prstGeom prst="line">
            <a:avLst/>
          </a:prstGeom>
          <a:noFill/>
          <a:ln w="635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grpSp>
        <p:nvGrpSpPr>
          <p:cNvPr id="329736" name="Group 8"/>
          <p:cNvGrpSpPr>
            <a:grpSpLocks/>
          </p:cNvGrpSpPr>
          <p:nvPr/>
        </p:nvGrpSpPr>
        <p:grpSpPr bwMode="auto">
          <a:xfrm>
            <a:off x="9372600" y="1266825"/>
            <a:ext cx="1384300" cy="1846263"/>
            <a:chOff x="0" y="10"/>
            <a:chExt cx="872" cy="1163"/>
          </a:xfrm>
        </p:grpSpPr>
        <p:sp>
          <p:nvSpPr>
            <p:cNvPr id="329734" name="Rectangle 6"/>
            <p:cNvSpPr>
              <a:spLocks/>
            </p:cNvSpPr>
            <p:nvPr/>
          </p:nvSpPr>
          <p:spPr bwMode="auto">
            <a:xfrm>
              <a:off x="0" y="156"/>
              <a:ext cx="872" cy="872"/>
            </a:xfrm>
            <a:prstGeom prst="rect">
              <a:avLst/>
            </a:prstGeom>
            <a:solidFill>
              <a:srgbClr val="FFFF00"/>
            </a:soli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solidFill>
                  <a:srgbClr val="000000"/>
                </a:solidFill>
              </a:endParaRPr>
            </a:p>
          </p:txBody>
        </p:sp>
        <p:sp>
          <p:nvSpPr>
            <p:cNvPr id="329735" name="Rectangle 7"/>
            <p:cNvSpPr>
              <a:spLocks/>
            </p:cNvSpPr>
            <p:nvPr/>
          </p:nvSpPr>
          <p:spPr bwMode="auto">
            <a:xfrm>
              <a:off x="218" y="10"/>
              <a:ext cx="444" cy="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12000" dirty="0">
                  <a:solidFill>
                    <a:srgbClr val="000000"/>
                  </a:solidFill>
                  <a:latin typeface="Rockwell Extra Bold" charset="0"/>
                  <a:ea typeface="ＭＳ Ｐゴシック" charset="0"/>
                  <a:cs typeface="Rockwell Extra Bold" charset="0"/>
                  <a:sym typeface="Rockwell Extra Bold" charset="0"/>
                </a:rPr>
                <a:t>I</a:t>
              </a:r>
            </a:p>
          </p:txBody>
        </p:sp>
      </p:grpSp>
      <p:sp>
        <p:nvSpPr>
          <p:cNvPr id="329737" name="Rectangle 9"/>
          <p:cNvSpPr>
            <a:spLocks/>
          </p:cNvSpPr>
          <p:nvPr/>
        </p:nvSpPr>
        <p:spPr bwMode="auto">
          <a:xfrm>
            <a:off x="4225925" y="330200"/>
            <a:ext cx="4541838" cy="218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3400" dirty="0">
                <a:solidFill>
                  <a:schemeClr val="tx1"/>
                </a:solidFill>
                <a:latin typeface="Lato Regular" charset="0"/>
                <a:ea typeface="ＭＳ Ｐゴシック" charset="0"/>
                <a:cs typeface="Lato Regular" charset="0"/>
                <a:sym typeface="Lato Regular" charset="0"/>
              </a:rPr>
              <a:t>Wide Gesturing</a:t>
            </a:r>
          </a:p>
          <a:p>
            <a:r>
              <a:rPr lang="en-US" sz="3400" dirty="0">
                <a:solidFill>
                  <a:schemeClr val="tx1"/>
                </a:solidFill>
                <a:latin typeface="Lato Regular" charset="0"/>
                <a:ea typeface="ＭＳ Ｐゴシック" charset="0"/>
                <a:cs typeface="Lato Regular" charset="0"/>
                <a:sym typeface="Lato Regular" charset="0"/>
              </a:rPr>
              <a:t>Speaks Faster &amp; Louder</a:t>
            </a:r>
          </a:p>
          <a:p>
            <a:r>
              <a:rPr lang="en-US" sz="3400" dirty="0">
                <a:solidFill>
                  <a:schemeClr val="tx1"/>
                </a:solidFill>
                <a:latin typeface="Lato Regular" charset="0"/>
                <a:ea typeface="ＭＳ Ｐゴシック" charset="0"/>
                <a:cs typeface="Lato Regular" charset="0"/>
                <a:sym typeface="Lato Regular" charset="0"/>
              </a:rPr>
              <a:t>More Eye Contact</a:t>
            </a:r>
          </a:p>
          <a:p>
            <a:r>
              <a:rPr lang="en-US" sz="3400" dirty="0">
                <a:solidFill>
                  <a:schemeClr val="tx1"/>
                </a:solidFill>
                <a:latin typeface="Lato Regular" charset="0"/>
                <a:ea typeface="ＭＳ Ｐゴシック" charset="0"/>
                <a:cs typeface="Lato Regular" charset="0"/>
                <a:sym typeface="Lato Regular" charset="0"/>
              </a:rPr>
              <a:t>Interrupts</a:t>
            </a:r>
          </a:p>
        </p:txBody>
      </p:sp>
      <p:grpSp>
        <p:nvGrpSpPr>
          <p:cNvPr id="329740" name="Group 12"/>
          <p:cNvGrpSpPr>
            <a:grpSpLocks/>
          </p:cNvGrpSpPr>
          <p:nvPr/>
        </p:nvGrpSpPr>
        <p:grpSpPr bwMode="auto">
          <a:xfrm>
            <a:off x="2184400" y="6600825"/>
            <a:ext cx="1384300" cy="1846263"/>
            <a:chOff x="0" y="10"/>
            <a:chExt cx="872" cy="1163"/>
          </a:xfrm>
        </p:grpSpPr>
        <p:sp>
          <p:nvSpPr>
            <p:cNvPr id="329738" name="Rectangle 10"/>
            <p:cNvSpPr>
              <a:spLocks/>
            </p:cNvSpPr>
            <p:nvPr/>
          </p:nvSpPr>
          <p:spPr bwMode="auto">
            <a:xfrm>
              <a:off x="0" y="156"/>
              <a:ext cx="872" cy="872"/>
            </a:xfrm>
            <a:prstGeom prst="rect">
              <a:avLst/>
            </a:prstGeom>
            <a:solidFill>
              <a:srgbClr val="0000FF"/>
            </a:soli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solidFill>
                  <a:srgbClr val="000000"/>
                </a:solidFill>
              </a:endParaRPr>
            </a:p>
          </p:txBody>
        </p:sp>
        <p:sp>
          <p:nvSpPr>
            <p:cNvPr id="329739" name="Rectangle 11"/>
            <p:cNvSpPr>
              <a:spLocks/>
            </p:cNvSpPr>
            <p:nvPr/>
          </p:nvSpPr>
          <p:spPr bwMode="auto">
            <a:xfrm>
              <a:off x="48" y="10"/>
              <a:ext cx="777" cy="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12000" dirty="0">
                  <a:solidFill>
                    <a:srgbClr val="000000"/>
                  </a:solidFill>
                  <a:latin typeface="Rockwell Extra Bold" charset="0"/>
                  <a:ea typeface="ＭＳ Ｐゴシック" charset="0"/>
                  <a:cs typeface="Rockwell Extra Bold" charset="0"/>
                  <a:sym typeface="Rockwell Extra Bold" charset="0"/>
                </a:rPr>
                <a:t>C</a:t>
              </a:r>
            </a:p>
          </p:txBody>
        </p:sp>
      </p:grpSp>
      <p:grpSp>
        <p:nvGrpSpPr>
          <p:cNvPr id="329743" name="Group 15"/>
          <p:cNvGrpSpPr>
            <a:grpSpLocks/>
          </p:cNvGrpSpPr>
          <p:nvPr/>
        </p:nvGrpSpPr>
        <p:grpSpPr bwMode="auto">
          <a:xfrm>
            <a:off x="9372600" y="6600825"/>
            <a:ext cx="1384300" cy="1846263"/>
            <a:chOff x="0" y="10"/>
            <a:chExt cx="872" cy="1163"/>
          </a:xfrm>
        </p:grpSpPr>
        <p:sp>
          <p:nvSpPr>
            <p:cNvPr id="329741" name="Rectangle 13"/>
            <p:cNvSpPr>
              <a:spLocks/>
            </p:cNvSpPr>
            <p:nvPr/>
          </p:nvSpPr>
          <p:spPr bwMode="auto">
            <a:xfrm>
              <a:off x="0" y="156"/>
              <a:ext cx="872" cy="872"/>
            </a:xfrm>
            <a:prstGeom prst="rect">
              <a:avLst/>
            </a:prstGeom>
            <a:solidFill>
              <a:srgbClr val="00FF00"/>
            </a:soli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solidFill>
                  <a:srgbClr val="000000"/>
                </a:solidFill>
              </a:endParaRPr>
            </a:p>
          </p:txBody>
        </p:sp>
        <p:sp>
          <p:nvSpPr>
            <p:cNvPr id="329742" name="Rectangle 14"/>
            <p:cNvSpPr>
              <a:spLocks/>
            </p:cNvSpPr>
            <p:nvPr/>
          </p:nvSpPr>
          <p:spPr bwMode="auto">
            <a:xfrm>
              <a:off x="137" y="10"/>
              <a:ext cx="606" cy="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12000" dirty="0">
                  <a:solidFill>
                    <a:srgbClr val="000000"/>
                  </a:solidFill>
                  <a:latin typeface="Rockwell Extra Bold" charset="0"/>
                  <a:ea typeface="ＭＳ Ｐゴシック" charset="0"/>
                  <a:cs typeface="Rockwell Extra Bold" charset="0"/>
                  <a:sym typeface="Rockwell Extra Bold" charset="0"/>
                </a:rPr>
                <a:t>S</a:t>
              </a:r>
            </a:p>
          </p:txBody>
        </p:sp>
      </p:grpSp>
      <p:sp>
        <p:nvSpPr>
          <p:cNvPr id="329744" name="Rectangle 16"/>
          <p:cNvSpPr>
            <a:spLocks/>
          </p:cNvSpPr>
          <p:nvPr/>
        </p:nvSpPr>
        <p:spPr bwMode="auto">
          <a:xfrm>
            <a:off x="4256088" y="7254875"/>
            <a:ext cx="4479925" cy="218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3400">
                <a:solidFill>
                  <a:schemeClr val="tx1"/>
                </a:solidFill>
                <a:latin typeface="Lato Regular" charset="0"/>
                <a:ea typeface="ＭＳ Ｐゴシック" charset="0"/>
                <a:cs typeface="Lato Regular" charset="0"/>
                <a:sym typeface="Lato Regular" charset="0"/>
              </a:rPr>
              <a:t>Narrow Gesturing</a:t>
            </a:r>
          </a:p>
          <a:p>
            <a:r>
              <a:rPr lang="en-US" sz="3400">
                <a:solidFill>
                  <a:schemeClr val="tx1"/>
                </a:solidFill>
                <a:latin typeface="Lato Regular" charset="0"/>
                <a:ea typeface="ＭＳ Ｐゴシック" charset="0"/>
                <a:cs typeface="Lato Regular" charset="0"/>
                <a:sym typeface="Lato Regular" charset="0"/>
              </a:rPr>
              <a:t>Speaks Slower &amp; Softer</a:t>
            </a:r>
          </a:p>
          <a:p>
            <a:r>
              <a:rPr lang="en-US" sz="3400">
                <a:solidFill>
                  <a:schemeClr val="tx1"/>
                </a:solidFill>
                <a:latin typeface="Lato Regular" charset="0"/>
                <a:ea typeface="ＭＳ Ｐゴシック" charset="0"/>
                <a:cs typeface="Lato Regular" charset="0"/>
                <a:sym typeface="Lato Regular" charset="0"/>
              </a:rPr>
              <a:t>Less Eye Contact</a:t>
            </a:r>
          </a:p>
          <a:p>
            <a:r>
              <a:rPr lang="en-US" sz="3400">
                <a:solidFill>
                  <a:schemeClr val="tx1"/>
                </a:solidFill>
                <a:latin typeface="Lato Regular" charset="0"/>
                <a:ea typeface="ＭＳ Ｐゴシック" charset="0"/>
                <a:cs typeface="Lato Regular" charset="0"/>
                <a:sym typeface="Lato Regular" charset="0"/>
              </a:rPr>
              <a:t>Pauses</a:t>
            </a:r>
          </a:p>
        </p:txBody>
      </p:sp>
      <p:sp>
        <p:nvSpPr>
          <p:cNvPr id="329745" name="Rectangle 17"/>
          <p:cNvSpPr>
            <a:spLocks/>
          </p:cNvSpPr>
          <p:nvPr/>
        </p:nvSpPr>
        <p:spPr bwMode="auto">
          <a:xfrm>
            <a:off x="920750" y="3760788"/>
            <a:ext cx="2597150" cy="218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3400" dirty="0">
                <a:solidFill>
                  <a:schemeClr val="tx1"/>
                </a:solidFill>
                <a:latin typeface="Lato Regular" charset="0"/>
                <a:ea typeface="ＭＳ Ｐゴシック" charset="0"/>
                <a:cs typeface="Lato Regular" charset="0"/>
                <a:sym typeface="Lato Regular" charset="0"/>
              </a:rPr>
              <a:t>Task Focused</a:t>
            </a:r>
          </a:p>
          <a:p>
            <a:r>
              <a:rPr lang="en-US" sz="3400" dirty="0">
                <a:solidFill>
                  <a:schemeClr val="tx1"/>
                </a:solidFill>
                <a:latin typeface="Lato Regular" charset="0"/>
                <a:ea typeface="ＭＳ Ｐゴシック" charset="0"/>
                <a:cs typeface="Lato Regular" charset="0"/>
                <a:sym typeface="Lato Regular" charset="0"/>
              </a:rPr>
              <a:t>Discuss Data</a:t>
            </a:r>
          </a:p>
          <a:p>
            <a:r>
              <a:rPr lang="en-US" sz="3400" dirty="0">
                <a:solidFill>
                  <a:schemeClr val="tx1"/>
                </a:solidFill>
                <a:latin typeface="Lato Regular" charset="0"/>
                <a:ea typeface="ＭＳ Ｐゴシック" charset="0"/>
                <a:cs typeface="Lato Regular" charset="0"/>
                <a:sym typeface="Lato Regular" charset="0"/>
              </a:rPr>
              <a:t>Less Smiling</a:t>
            </a:r>
          </a:p>
          <a:p>
            <a:r>
              <a:rPr lang="en-US" sz="3400" dirty="0">
                <a:solidFill>
                  <a:schemeClr val="tx1"/>
                </a:solidFill>
                <a:latin typeface="Lato Regular" charset="0"/>
                <a:ea typeface="ＭＳ Ｐゴシック" charset="0"/>
                <a:cs typeface="Lato Regular" charset="0"/>
                <a:sym typeface="Lato Regular" charset="0"/>
              </a:rPr>
              <a:t>Talks Less</a:t>
            </a:r>
          </a:p>
        </p:txBody>
      </p:sp>
      <p:sp>
        <p:nvSpPr>
          <p:cNvPr id="329746" name="Rectangle 18"/>
          <p:cNvSpPr>
            <a:spLocks/>
          </p:cNvSpPr>
          <p:nvPr/>
        </p:nvSpPr>
        <p:spPr bwMode="auto">
          <a:xfrm>
            <a:off x="9126538" y="3760788"/>
            <a:ext cx="3187700" cy="218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3400">
                <a:solidFill>
                  <a:schemeClr val="tx1"/>
                </a:solidFill>
                <a:latin typeface="Lato Regular" charset="0"/>
                <a:ea typeface="ＭＳ Ｐゴシック" charset="0"/>
                <a:cs typeface="Lato Regular" charset="0"/>
                <a:sym typeface="Lato Regular" charset="0"/>
              </a:rPr>
              <a:t>People Focused</a:t>
            </a:r>
          </a:p>
          <a:p>
            <a:r>
              <a:rPr lang="en-US" sz="3400">
                <a:solidFill>
                  <a:schemeClr val="tx1"/>
                </a:solidFill>
                <a:latin typeface="Lato Regular" charset="0"/>
                <a:ea typeface="ＭＳ Ｐゴシック" charset="0"/>
                <a:cs typeface="Lato Regular" charset="0"/>
                <a:sym typeface="Lato Regular" charset="0"/>
              </a:rPr>
              <a:t>Discuss Feelings</a:t>
            </a:r>
          </a:p>
          <a:p>
            <a:r>
              <a:rPr lang="en-US" sz="3400">
                <a:solidFill>
                  <a:schemeClr val="tx1"/>
                </a:solidFill>
                <a:latin typeface="Lato Regular" charset="0"/>
                <a:ea typeface="ＭＳ Ｐゴシック" charset="0"/>
                <a:cs typeface="Lato Regular" charset="0"/>
                <a:sym typeface="Lato Regular" charset="0"/>
              </a:rPr>
              <a:t>More Smiling</a:t>
            </a:r>
          </a:p>
          <a:p>
            <a:r>
              <a:rPr lang="en-US" sz="3400">
                <a:solidFill>
                  <a:schemeClr val="tx1"/>
                </a:solidFill>
                <a:latin typeface="Lato Regular" charset="0"/>
                <a:ea typeface="ＭＳ Ｐゴシック" charset="0"/>
                <a:cs typeface="Lato Regular" charset="0"/>
                <a:sym typeface="Lato Regular" charset="0"/>
              </a:rPr>
              <a:t>Talks Longer</a:t>
            </a:r>
          </a:p>
        </p:txBody>
      </p:sp>
      <p:sp>
        <p:nvSpPr>
          <p:cNvPr id="24" name="Rectangle 10"/>
          <p:cNvSpPr>
            <a:spLocks/>
          </p:cNvSpPr>
          <p:nvPr/>
        </p:nvSpPr>
        <p:spPr bwMode="auto">
          <a:xfrm>
            <a:off x="2146300" y="1524000"/>
            <a:ext cx="1384300" cy="1384300"/>
          </a:xfrm>
          <a:prstGeom prst="rect">
            <a:avLst/>
          </a:prstGeom>
          <a:solidFill>
            <a:srgbClr val="FF0000"/>
          </a:solidFill>
          <a:ln>
            <a:noFill/>
          </a:ln>
          <a:extLst/>
        </p:spPr>
        <p:txBody>
          <a:bodyPr lIns="0" tIns="0" rIns="0" bIns="0"/>
          <a:lstStyle/>
          <a:p>
            <a:pPr>
              <a:lnSpc>
                <a:spcPts val="12000"/>
              </a:lnSpc>
            </a:pPr>
            <a:r>
              <a:rPr lang="en-US" sz="12000" dirty="0">
                <a:solidFill>
                  <a:schemeClr val="bg1"/>
                </a:solidFill>
                <a:latin typeface="Rockwell Extra Bold" charset="0"/>
                <a:ea typeface="ＭＳ Ｐゴシック" charset="0"/>
                <a:cs typeface="Rockwell Extra Bold" charset="0"/>
                <a:sym typeface="Rockwell Extra Bold" charset="0"/>
              </a:rPr>
              <a:t>D</a:t>
            </a:r>
            <a:endParaRPr lang="en-US" sz="12000" dirty="0">
              <a:solidFill>
                <a:srgbClr val="000000"/>
              </a:solidFill>
            </a:endParaRPr>
          </a:p>
        </p:txBody>
      </p:sp>
    </p:spTree>
    <p:extLst>
      <p:ext uri="{BB962C8B-B14F-4D97-AF65-F5344CB8AC3E}">
        <p14:creationId xmlns:p14="http://schemas.microsoft.com/office/powerpoint/2010/main" val="3981252857"/>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1000" fill="hold"/>
                                        <p:tgtEl>
                                          <p:spTgt spid="24"/>
                                        </p:tgtEl>
                                        <p:attrNameLst>
                                          <p:attrName>ppt_x</p:attrName>
                                        </p:attrNameLst>
                                      </p:cBhvr>
                                      <p:tavLst>
                                        <p:tav tm="0">
                                          <p:val>
                                            <p:strVal val="0-#ppt_w/2"/>
                                          </p:val>
                                        </p:tav>
                                        <p:tav tm="100000">
                                          <p:val>
                                            <p:strVal val="#ppt_x"/>
                                          </p:val>
                                        </p:tav>
                                      </p:tavLst>
                                    </p:anim>
                                    <p:anim calcmode="lin" valueType="num">
                                      <p:cBhvr additive="base">
                                        <p:cTn id="8" dur="1000" fill="hold"/>
                                        <p:tgtEl>
                                          <p:spTgt spid="24"/>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329736"/>
                                        </p:tgtEl>
                                        <p:attrNameLst>
                                          <p:attrName>style.visibility</p:attrName>
                                        </p:attrNameLst>
                                      </p:cBhvr>
                                      <p:to>
                                        <p:strVal val="visible"/>
                                      </p:to>
                                    </p:set>
                                    <p:anim calcmode="lin" valueType="num">
                                      <p:cBhvr additive="base">
                                        <p:cTn id="11" dur="1000" fill="hold"/>
                                        <p:tgtEl>
                                          <p:spTgt spid="329736"/>
                                        </p:tgtEl>
                                        <p:attrNameLst>
                                          <p:attrName>ppt_x</p:attrName>
                                        </p:attrNameLst>
                                      </p:cBhvr>
                                      <p:tavLst>
                                        <p:tav tm="0">
                                          <p:val>
                                            <p:strVal val="1+#ppt_w/2"/>
                                          </p:val>
                                        </p:tav>
                                        <p:tav tm="100000">
                                          <p:val>
                                            <p:strVal val="#ppt_x"/>
                                          </p:val>
                                        </p:tav>
                                      </p:tavLst>
                                    </p:anim>
                                    <p:anim calcmode="lin" valueType="num">
                                      <p:cBhvr additive="base">
                                        <p:cTn id="12" dur="1000" fill="hold"/>
                                        <p:tgtEl>
                                          <p:spTgt spid="329736"/>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6" fill="hold" nodeType="afterEffect">
                                  <p:stCondLst>
                                    <p:cond delay="2000"/>
                                  </p:stCondLst>
                                  <p:childTnLst>
                                    <p:set>
                                      <p:cBhvr>
                                        <p:cTn id="15" dur="1" fill="hold">
                                          <p:stCondLst>
                                            <p:cond delay="0"/>
                                          </p:stCondLst>
                                        </p:cTn>
                                        <p:tgtEl>
                                          <p:spTgt spid="329743"/>
                                        </p:tgtEl>
                                        <p:attrNameLst>
                                          <p:attrName>style.visibility</p:attrName>
                                        </p:attrNameLst>
                                      </p:cBhvr>
                                      <p:to>
                                        <p:strVal val="visible"/>
                                      </p:to>
                                    </p:set>
                                    <p:anim calcmode="lin" valueType="num">
                                      <p:cBhvr additive="base">
                                        <p:cTn id="16" dur="1000" fill="hold"/>
                                        <p:tgtEl>
                                          <p:spTgt spid="329743"/>
                                        </p:tgtEl>
                                        <p:attrNameLst>
                                          <p:attrName>ppt_x</p:attrName>
                                        </p:attrNameLst>
                                      </p:cBhvr>
                                      <p:tavLst>
                                        <p:tav tm="0">
                                          <p:val>
                                            <p:strVal val="1+#ppt_w/2"/>
                                          </p:val>
                                        </p:tav>
                                        <p:tav tm="100000">
                                          <p:val>
                                            <p:strVal val="#ppt_x"/>
                                          </p:val>
                                        </p:tav>
                                      </p:tavLst>
                                    </p:anim>
                                    <p:anim calcmode="lin" valueType="num">
                                      <p:cBhvr additive="base">
                                        <p:cTn id="17" dur="1000" fill="hold"/>
                                        <p:tgtEl>
                                          <p:spTgt spid="329743"/>
                                        </p:tgtEl>
                                        <p:attrNameLst>
                                          <p:attrName>ppt_y</p:attrName>
                                        </p:attrNameLst>
                                      </p:cBhvr>
                                      <p:tavLst>
                                        <p:tav tm="0">
                                          <p:val>
                                            <p:strVal val="1+#ppt_h/2"/>
                                          </p:val>
                                        </p:tav>
                                        <p:tav tm="100000">
                                          <p:val>
                                            <p:strVal val="#ppt_y"/>
                                          </p:val>
                                        </p:tav>
                                      </p:tavLst>
                                    </p:anim>
                                  </p:childTnLst>
                                </p:cTn>
                              </p:par>
                              <p:par>
                                <p:cTn id="18" presetID="2" presetClass="entr" presetSubtype="12" fill="hold" nodeType="withEffect">
                                  <p:stCondLst>
                                    <p:cond delay="2000"/>
                                  </p:stCondLst>
                                  <p:childTnLst>
                                    <p:set>
                                      <p:cBhvr>
                                        <p:cTn id="19" dur="1" fill="hold">
                                          <p:stCondLst>
                                            <p:cond delay="0"/>
                                          </p:stCondLst>
                                        </p:cTn>
                                        <p:tgtEl>
                                          <p:spTgt spid="329740"/>
                                        </p:tgtEl>
                                        <p:attrNameLst>
                                          <p:attrName>style.visibility</p:attrName>
                                        </p:attrNameLst>
                                      </p:cBhvr>
                                      <p:to>
                                        <p:strVal val="visible"/>
                                      </p:to>
                                    </p:set>
                                    <p:anim calcmode="lin" valueType="num">
                                      <p:cBhvr additive="base">
                                        <p:cTn id="20" dur="1000" fill="hold"/>
                                        <p:tgtEl>
                                          <p:spTgt spid="329740"/>
                                        </p:tgtEl>
                                        <p:attrNameLst>
                                          <p:attrName>ppt_x</p:attrName>
                                        </p:attrNameLst>
                                      </p:cBhvr>
                                      <p:tavLst>
                                        <p:tav tm="0">
                                          <p:val>
                                            <p:strVal val="0-#ppt_w/2"/>
                                          </p:val>
                                        </p:tav>
                                        <p:tav tm="100000">
                                          <p:val>
                                            <p:strVal val="#ppt_x"/>
                                          </p:val>
                                        </p:tav>
                                      </p:tavLst>
                                    </p:anim>
                                    <p:anim calcmode="lin" valueType="num">
                                      <p:cBhvr additive="base">
                                        <p:cTn id="21" dur="1000" fill="hold"/>
                                        <p:tgtEl>
                                          <p:spTgt spid="329740"/>
                                        </p:tgtEl>
                                        <p:attrNameLst>
                                          <p:attrName>ppt_y</p:attrName>
                                        </p:attrNameLst>
                                      </p:cBhvr>
                                      <p:tavLst>
                                        <p:tav tm="0">
                                          <p:val>
                                            <p:strVal val="1+#ppt_h/2"/>
                                          </p:val>
                                        </p:tav>
                                        <p:tav tm="100000">
                                          <p:val>
                                            <p:strVal val="#ppt_y"/>
                                          </p:val>
                                        </p:tav>
                                      </p:tavLst>
                                    </p:anim>
                                  </p:childTnLst>
                                </p:cTn>
                              </p:par>
                            </p:childTnLst>
                          </p:cTn>
                        </p:par>
                        <p:par>
                          <p:cTn id="22" fill="hold">
                            <p:stCondLst>
                              <p:cond delay="4000"/>
                            </p:stCondLst>
                            <p:childTnLst>
                              <p:par>
                                <p:cTn id="23" presetID="22" presetClass="entr" presetSubtype="8" fill="hold" grpId="0" nodeType="afterEffect">
                                  <p:stCondLst>
                                    <p:cond delay="3000"/>
                                  </p:stCondLst>
                                  <p:childTnLst>
                                    <p:set>
                                      <p:cBhvr>
                                        <p:cTn id="24" dur="1" fill="hold">
                                          <p:stCondLst>
                                            <p:cond delay="0"/>
                                          </p:stCondLst>
                                        </p:cTn>
                                        <p:tgtEl>
                                          <p:spTgt spid="329737"/>
                                        </p:tgtEl>
                                        <p:attrNameLst>
                                          <p:attrName>style.visibility</p:attrName>
                                        </p:attrNameLst>
                                      </p:cBhvr>
                                      <p:to>
                                        <p:strVal val="visible"/>
                                      </p:to>
                                    </p:set>
                                    <p:animEffect transition="in" filter="wipe(left)">
                                      <p:cBhvr>
                                        <p:cTn id="25" dur="500"/>
                                        <p:tgtEl>
                                          <p:spTgt spid="329737"/>
                                        </p:tgtEl>
                                      </p:cBhvr>
                                    </p:animEffect>
                                  </p:childTnLst>
                                </p:cTn>
                              </p:par>
                            </p:childTnLst>
                          </p:cTn>
                        </p:par>
                        <p:par>
                          <p:cTn id="26" fill="hold">
                            <p:stCondLst>
                              <p:cond delay="7500"/>
                            </p:stCondLst>
                            <p:childTnLst>
                              <p:par>
                                <p:cTn id="27" presetID="22" presetClass="entr" presetSubtype="8" fill="hold" grpId="0" nodeType="afterEffect">
                                  <p:stCondLst>
                                    <p:cond delay="3000"/>
                                  </p:stCondLst>
                                  <p:childTnLst>
                                    <p:set>
                                      <p:cBhvr>
                                        <p:cTn id="28" dur="1" fill="hold">
                                          <p:stCondLst>
                                            <p:cond delay="0"/>
                                          </p:stCondLst>
                                        </p:cTn>
                                        <p:tgtEl>
                                          <p:spTgt spid="329744"/>
                                        </p:tgtEl>
                                        <p:attrNameLst>
                                          <p:attrName>style.visibility</p:attrName>
                                        </p:attrNameLst>
                                      </p:cBhvr>
                                      <p:to>
                                        <p:strVal val="visible"/>
                                      </p:to>
                                    </p:set>
                                    <p:animEffect transition="in" filter="wipe(left)">
                                      <p:cBhvr>
                                        <p:cTn id="29" dur="500"/>
                                        <p:tgtEl>
                                          <p:spTgt spid="329744"/>
                                        </p:tgtEl>
                                      </p:cBhvr>
                                    </p:animEffect>
                                  </p:childTnLst>
                                </p:cTn>
                              </p:par>
                            </p:childTnLst>
                          </p:cTn>
                        </p:par>
                        <p:par>
                          <p:cTn id="30" fill="hold">
                            <p:stCondLst>
                              <p:cond delay="11000"/>
                            </p:stCondLst>
                            <p:childTnLst>
                              <p:par>
                                <p:cTn id="31" presetID="22" presetClass="entr" presetSubtype="8" fill="hold" grpId="0" nodeType="afterEffect">
                                  <p:stCondLst>
                                    <p:cond delay="3000"/>
                                  </p:stCondLst>
                                  <p:childTnLst>
                                    <p:set>
                                      <p:cBhvr>
                                        <p:cTn id="32" dur="1" fill="hold">
                                          <p:stCondLst>
                                            <p:cond delay="0"/>
                                          </p:stCondLst>
                                        </p:cTn>
                                        <p:tgtEl>
                                          <p:spTgt spid="329745"/>
                                        </p:tgtEl>
                                        <p:attrNameLst>
                                          <p:attrName>style.visibility</p:attrName>
                                        </p:attrNameLst>
                                      </p:cBhvr>
                                      <p:to>
                                        <p:strVal val="visible"/>
                                      </p:to>
                                    </p:set>
                                    <p:animEffect transition="in" filter="wipe(left)">
                                      <p:cBhvr>
                                        <p:cTn id="33" dur="500"/>
                                        <p:tgtEl>
                                          <p:spTgt spid="329745"/>
                                        </p:tgtEl>
                                      </p:cBhvr>
                                    </p:animEffect>
                                  </p:childTnLst>
                                </p:cTn>
                              </p:par>
                            </p:childTnLst>
                          </p:cTn>
                        </p:par>
                        <p:par>
                          <p:cTn id="34" fill="hold">
                            <p:stCondLst>
                              <p:cond delay="14500"/>
                            </p:stCondLst>
                            <p:childTnLst>
                              <p:par>
                                <p:cTn id="35" presetID="22" presetClass="entr" presetSubtype="8" fill="hold" grpId="0" nodeType="afterEffect">
                                  <p:stCondLst>
                                    <p:cond delay="3000"/>
                                  </p:stCondLst>
                                  <p:childTnLst>
                                    <p:set>
                                      <p:cBhvr>
                                        <p:cTn id="36" dur="1" fill="hold">
                                          <p:stCondLst>
                                            <p:cond delay="0"/>
                                          </p:stCondLst>
                                        </p:cTn>
                                        <p:tgtEl>
                                          <p:spTgt spid="329746"/>
                                        </p:tgtEl>
                                        <p:attrNameLst>
                                          <p:attrName>style.visibility</p:attrName>
                                        </p:attrNameLst>
                                      </p:cBhvr>
                                      <p:to>
                                        <p:strVal val="visible"/>
                                      </p:to>
                                    </p:set>
                                    <p:animEffect transition="in" filter="wipe(left)">
                                      <p:cBhvr>
                                        <p:cTn id="37" dur="500"/>
                                        <p:tgtEl>
                                          <p:spTgt spid="329746"/>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1" fill="hold" grpId="0" nodeType="clickEffect">
                                  <p:stCondLst>
                                    <p:cond delay="0"/>
                                  </p:stCondLst>
                                  <p:childTnLst>
                                    <p:set>
                                      <p:cBhvr>
                                        <p:cTn id="41" dur="1" fill="hold">
                                          <p:stCondLst>
                                            <p:cond delay="0"/>
                                          </p:stCondLst>
                                        </p:cTn>
                                        <p:tgtEl>
                                          <p:spTgt spid="329729"/>
                                        </p:tgtEl>
                                        <p:attrNameLst>
                                          <p:attrName>style.visibility</p:attrName>
                                        </p:attrNameLst>
                                      </p:cBhvr>
                                      <p:to>
                                        <p:strVal val="visible"/>
                                      </p:to>
                                    </p:set>
                                    <p:anim calcmode="lin" valueType="num">
                                      <p:cBhvr additive="base">
                                        <p:cTn id="42" dur="500" fill="hold"/>
                                        <p:tgtEl>
                                          <p:spTgt spid="329729"/>
                                        </p:tgtEl>
                                        <p:attrNameLst>
                                          <p:attrName>ppt_x</p:attrName>
                                        </p:attrNameLst>
                                      </p:cBhvr>
                                      <p:tavLst>
                                        <p:tav tm="0">
                                          <p:val>
                                            <p:strVal val="#ppt_x"/>
                                          </p:val>
                                        </p:tav>
                                        <p:tav tm="100000">
                                          <p:val>
                                            <p:strVal val="#ppt_x"/>
                                          </p:val>
                                        </p:tav>
                                      </p:tavLst>
                                    </p:anim>
                                    <p:anim calcmode="lin" valueType="num">
                                      <p:cBhvr additive="base">
                                        <p:cTn id="43" dur="500" fill="hold"/>
                                        <p:tgtEl>
                                          <p:spTgt spid="329729"/>
                                        </p:tgtEl>
                                        <p:attrNameLst>
                                          <p:attrName>ppt_y</p:attrName>
                                        </p:attrNameLst>
                                      </p:cBhvr>
                                      <p:tavLst>
                                        <p:tav tm="0">
                                          <p:val>
                                            <p:strVal val="0-#ppt_h/2"/>
                                          </p:val>
                                        </p:tav>
                                        <p:tav tm="100000">
                                          <p:val>
                                            <p:strVal val="#ppt_y"/>
                                          </p:val>
                                        </p:tav>
                                      </p:tavLst>
                                    </p:anim>
                                  </p:childTnLst>
                                </p:cTn>
                              </p:par>
                              <p:par>
                                <p:cTn id="44" presetID="2" presetClass="entr" presetSubtype="1" fill="hold" grpId="0" nodeType="withEffect">
                                  <p:stCondLst>
                                    <p:cond delay="0"/>
                                  </p:stCondLst>
                                  <p:childTnLst>
                                    <p:set>
                                      <p:cBhvr>
                                        <p:cTn id="45" dur="1" fill="hold">
                                          <p:stCondLst>
                                            <p:cond delay="0"/>
                                          </p:stCondLst>
                                        </p:cTn>
                                        <p:tgtEl>
                                          <p:spTgt spid="329730"/>
                                        </p:tgtEl>
                                        <p:attrNameLst>
                                          <p:attrName>style.visibility</p:attrName>
                                        </p:attrNameLst>
                                      </p:cBhvr>
                                      <p:to>
                                        <p:strVal val="visible"/>
                                      </p:to>
                                    </p:set>
                                    <p:anim calcmode="lin" valueType="num">
                                      <p:cBhvr additive="base">
                                        <p:cTn id="46" dur="500" fill="hold"/>
                                        <p:tgtEl>
                                          <p:spTgt spid="329730"/>
                                        </p:tgtEl>
                                        <p:attrNameLst>
                                          <p:attrName>ppt_x</p:attrName>
                                        </p:attrNameLst>
                                      </p:cBhvr>
                                      <p:tavLst>
                                        <p:tav tm="0">
                                          <p:val>
                                            <p:strVal val="#ppt_x"/>
                                          </p:val>
                                        </p:tav>
                                        <p:tav tm="100000">
                                          <p:val>
                                            <p:strVal val="#ppt_x"/>
                                          </p:val>
                                        </p:tav>
                                      </p:tavLst>
                                    </p:anim>
                                    <p:anim calcmode="lin" valueType="num">
                                      <p:cBhvr additive="base">
                                        <p:cTn id="47" dur="500" fill="hold"/>
                                        <p:tgtEl>
                                          <p:spTgt spid="32973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9729" grpId="0" animBg="1"/>
      <p:bldP spid="329730" grpId="0" animBg="1"/>
      <p:bldP spid="329737" grpId="0" autoUpdateAnimBg="0"/>
      <p:bldP spid="329744" grpId="0" autoUpdateAnimBg="0"/>
      <p:bldP spid="329745" grpId="0" autoUpdateAnimBg="0"/>
      <p:bldP spid="329746" grpId="0" autoUpdateAnimBg="0"/>
      <p:bldP spid="24" grpId="0" animBg="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7" name="Rectangle 1"/>
          <p:cNvSpPr>
            <a:spLocks/>
          </p:cNvSpPr>
          <p:nvPr/>
        </p:nvSpPr>
        <p:spPr bwMode="auto">
          <a:xfrm>
            <a:off x="2184400" y="1498600"/>
            <a:ext cx="1384300" cy="1384300"/>
          </a:xfrm>
          <a:prstGeom prst="rect">
            <a:avLst/>
          </a:prstGeom>
          <a:solidFill>
            <a:schemeClr val="accent1"/>
          </a:soli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solidFill>
                <a:srgbClr val="000000"/>
              </a:solidFill>
            </a:endParaRPr>
          </a:p>
        </p:txBody>
      </p:sp>
      <p:grpSp>
        <p:nvGrpSpPr>
          <p:cNvPr id="331782" name="Group 6"/>
          <p:cNvGrpSpPr>
            <a:grpSpLocks/>
          </p:cNvGrpSpPr>
          <p:nvPr/>
        </p:nvGrpSpPr>
        <p:grpSpPr bwMode="auto">
          <a:xfrm>
            <a:off x="9372600" y="1266825"/>
            <a:ext cx="1384300" cy="1846263"/>
            <a:chOff x="0" y="10"/>
            <a:chExt cx="872" cy="1163"/>
          </a:xfrm>
        </p:grpSpPr>
        <p:sp>
          <p:nvSpPr>
            <p:cNvPr id="331780" name="Rectangle 4"/>
            <p:cNvSpPr>
              <a:spLocks/>
            </p:cNvSpPr>
            <p:nvPr/>
          </p:nvSpPr>
          <p:spPr bwMode="auto">
            <a:xfrm>
              <a:off x="0" y="156"/>
              <a:ext cx="872" cy="872"/>
            </a:xfrm>
            <a:prstGeom prst="rect">
              <a:avLst/>
            </a:prstGeom>
            <a:solidFill>
              <a:srgbClr val="FFFF00"/>
            </a:soli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solidFill>
                  <a:srgbClr val="000000"/>
                </a:solidFill>
              </a:endParaRPr>
            </a:p>
          </p:txBody>
        </p:sp>
        <p:sp>
          <p:nvSpPr>
            <p:cNvPr id="331781" name="Rectangle 5"/>
            <p:cNvSpPr>
              <a:spLocks/>
            </p:cNvSpPr>
            <p:nvPr/>
          </p:nvSpPr>
          <p:spPr bwMode="auto">
            <a:xfrm>
              <a:off x="218" y="10"/>
              <a:ext cx="444" cy="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12000">
                  <a:solidFill>
                    <a:srgbClr val="000000"/>
                  </a:solidFill>
                  <a:latin typeface="Rockwell Extra Bold" charset="0"/>
                  <a:ea typeface="ＭＳ Ｐゴシック" charset="0"/>
                  <a:cs typeface="Rockwell Extra Bold" charset="0"/>
                  <a:sym typeface="Rockwell Extra Bold" charset="0"/>
                </a:rPr>
                <a:t>I</a:t>
              </a:r>
            </a:p>
          </p:txBody>
        </p:sp>
      </p:grpSp>
      <p:grpSp>
        <p:nvGrpSpPr>
          <p:cNvPr id="331785" name="Group 9"/>
          <p:cNvGrpSpPr>
            <a:grpSpLocks/>
          </p:cNvGrpSpPr>
          <p:nvPr/>
        </p:nvGrpSpPr>
        <p:grpSpPr bwMode="auto">
          <a:xfrm>
            <a:off x="2184400" y="6600825"/>
            <a:ext cx="1384300" cy="1846263"/>
            <a:chOff x="0" y="10"/>
            <a:chExt cx="872" cy="1163"/>
          </a:xfrm>
        </p:grpSpPr>
        <p:sp>
          <p:nvSpPr>
            <p:cNvPr id="331783" name="Rectangle 7"/>
            <p:cNvSpPr>
              <a:spLocks/>
            </p:cNvSpPr>
            <p:nvPr/>
          </p:nvSpPr>
          <p:spPr bwMode="auto">
            <a:xfrm>
              <a:off x="0" y="156"/>
              <a:ext cx="872" cy="872"/>
            </a:xfrm>
            <a:prstGeom prst="rect">
              <a:avLst/>
            </a:prstGeom>
            <a:solidFill>
              <a:srgbClr val="0000FF"/>
            </a:soli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solidFill>
                  <a:srgbClr val="000000"/>
                </a:solidFill>
              </a:endParaRPr>
            </a:p>
          </p:txBody>
        </p:sp>
        <p:sp>
          <p:nvSpPr>
            <p:cNvPr id="331784" name="Rectangle 8"/>
            <p:cNvSpPr>
              <a:spLocks/>
            </p:cNvSpPr>
            <p:nvPr/>
          </p:nvSpPr>
          <p:spPr bwMode="auto">
            <a:xfrm>
              <a:off x="48" y="10"/>
              <a:ext cx="777" cy="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12000">
                  <a:solidFill>
                    <a:srgbClr val="000000"/>
                  </a:solidFill>
                  <a:latin typeface="Rockwell Extra Bold" charset="0"/>
                  <a:ea typeface="ＭＳ Ｐゴシック" charset="0"/>
                  <a:cs typeface="Rockwell Extra Bold" charset="0"/>
                  <a:sym typeface="Rockwell Extra Bold" charset="0"/>
                </a:rPr>
                <a:t>C</a:t>
              </a:r>
            </a:p>
          </p:txBody>
        </p:sp>
      </p:grpSp>
      <p:grpSp>
        <p:nvGrpSpPr>
          <p:cNvPr id="331788" name="Group 12"/>
          <p:cNvGrpSpPr>
            <a:grpSpLocks/>
          </p:cNvGrpSpPr>
          <p:nvPr/>
        </p:nvGrpSpPr>
        <p:grpSpPr bwMode="auto">
          <a:xfrm>
            <a:off x="9372600" y="6600825"/>
            <a:ext cx="1384300" cy="1846263"/>
            <a:chOff x="0" y="10"/>
            <a:chExt cx="872" cy="1163"/>
          </a:xfrm>
        </p:grpSpPr>
        <p:sp>
          <p:nvSpPr>
            <p:cNvPr id="331786" name="Rectangle 10"/>
            <p:cNvSpPr>
              <a:spLocks/>
            </p:cNvSpPr>
            <p:nvPr/>
          </p:nvSpPr>
          <p:spPr bwMode="auto">
            <a:xfrm>
              <a:off x="0" y="156"/>
              <a:ext cx="872" cy="872"/>
            </a:xfrm>
            <a:prstGeom prst="rect">
              <a:avLst/>
            </a:prstGeom>
            <a:solidFill>
              <a:srgbClr val="00FF00"/>
            </a:soli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solidFill>
                  <a:srgbClr val="000000"/>
                </a:solidFill>
              </a:endParaRPr>
            </a:p>
          </p:txBody>
        </p:sp>
        <p:sp>
          <p:nvSpPr>
            <p:cNvPr id="331787" name="Rectangle 11"/>
            <p:cNvSpPr>
              <a:spLocks/>
            </p:cNvSpPr>
            <p:nvPr/>
          </p:nvSpPr>
          <p:spPr bwMode="auto">
            <a:xfrm>
              <a:off x="137" y="10"/>
              <a:ext cx="606" cy="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12000">
                  <a:solidFill>
                    <a:srgbClr val="000000"/>
                  </a:solidFill>
                  <a:latin typeface="Rockwell Extra Bold" charset="0"/>
                  <a:ea typeface="ＭＳ Ｐゴシック" charset="0"/>
                  <a:cs typeface="Rockwell Extra Bold" charset="0"/>
                  <a:sym typeface="Rockwell Extra Bold" charset="0"/>
                </a:rPr>
                <a:t>S</a:t>
              </a:r>
            </a:p>
          </p:txBody>
        </p:sp>
      </p:grpSp>
      <p:sp>
        <p:nvSpPr>
          <p:cNvPr id="331789" name="Line 13"/>
          <p:cNvSpPr>
            <a:spLocks noChangeShapeType="1"/>
          </p:cNvSpPr>
          <p:nvPr/>
        </p:nvSpPr>
        <p:spPr bwMode="auto">
          <a:xfrm>
            <a:off x="3581400" y="2233613"/>
            <a:ext cx="5773738" cy="5284787"/>
          </a:xfrm>
          <a:prstGeom prst="line">
            <a:avLst/>
          </a:prstGeom>
          <a:noFill/>
          <a:ln w="635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331790" name="Line 14"/>
          <p:cNvSpPr>
            <a:spLocks noChangeShapeType="1"/>
          </p:cNvSpPr>
          <p:nvPr/>
        </p:nvSpPr>
        <p:spPr bwMode="auto">
          <a:xfrm rot="10800000" flipH="1">
            <a:off x="3532188" y="2209800"/>
            <a:ext cx="5838825" cy="5308600"/>
          </a:xfrm>
          <a:prstGeom prst="line">
            <a:avLst/>
          </a:prstGeom>
          <a:noFill/>
          <a:ln w="635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331791" name="Rectangle 15"/>
          <p:cNvSpPr>
            <a:spLocks/>
          </p:cNvSpPr>
          <p:nvPr/>
        </p:nvSpPr>
        <p:spPr bwMode="auto">
          <a:xfrm>
            <a:off x="4225925" y="304800"/>
            <a:ext cx="4541838" cy="218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3400" dirty="0">
                <a:solidFill>
                  <a:schemeClr val="tx1"/>
                </a:solidFill>
                <a:latin typeface="Lato Regular" charset="0"/>
                <a:ea typeface="ＭＳ Ｐゴシック" charset="0"/>
                <a:cs typeface="Lato Regular" charset="0"/>
                <a:sym typeface="Lato Regular" charset="0"/>
              </a:rPr>
              <a:t>Wide Gesturing</a:t>
            </a:r>
          </a:p>
          <a:p>
            <a:r>
              <a:rPr lang="en-US" sz="3400" dirty="0">
                <a:solidFill>
                  <a:schemeClr val="tx1"/>
                </a:solidFill>
                <a:latin typeface="Lato Regular" charset="0"/>
                <a:ea typeface="ＭＳ Ｐゴシック" charset="0"/>
                <a:cs typeface="Lato Regular" charset="0"/>
                <a:sym typeface="Lato Regular" charset="0"/>
              </a:rPr>
              <a:t>Speaks Faster &amp; Louder</a:t>
            </a:r>
          </a:p>
          <a:p>
            <a:r>
              <a:rPr lang="en-US" sz="3400" dirty="0">
                <a:solidFill>
                  <a:schemeClr val="tx1"/>
                </a:solidFill>
                <a:latin typeface="Lato Regular" charset="0"/>
                <a:ea typeface="ＭＳ Ｐゴシック" charset="0"/>
                <a:cs typeface="Lato Regular" charset="0"/>
                <a:sym typeface="Lato Regular" charset="0"/>
              </a:rPr>
              <a:t>More Eye Contact</a:t>
            </a:r>
          </a:p>
          <a:p>
            <a:r>
              <a:rPr lang="en-US" sz="3400" dirty="0">
                <a:solidFill>
                  <a:schemeClr val="tx1"/>
                </a:solidFill>
                <a:latin typeface="Lato Regular" charset="0"/>
                <a:ea typeface="ＭＳ Ｐゴシック" charset="0"/>
                <a:cs typeface="Lato Regular" charset="0"/>
                <a:sym typeface="Lato Regular" charset="0"/>
              </a:rPr>
              <a:t>Interrupts</a:t>
            </a:r>
          </a:p>
        </p:txBody>
      </p:sp>
      <p:sp>
        <p:nvSpPr>
          <p:cNvPr id="331792" name="Rectangle 16"/>
          <p:cNvSpPr>
            <a:spLocks/>
          </p:cNvSpPr>
          <p:nvPr/>
        </p:nvSpPr>
        <p:spPr bwMode="auto">
          <a:xfrm>
            <a:off x="4256088" y="7239000"/>
            <a:ext cx="4479925" cy="218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3400" dirty="0">
                <a:solidFill>
                  <a:schemeClr val="tx1"/>
                </a:solidFill>
                <a:latin typeface="Lato Regular" charset="0"/>
                <a:ea typeface="ＭＳ Ｐゴシック" charset="0"/>
                <a:cs typeface="Lato Regular" charset="0"/>
                <a:sym typeface="Lato Regular" charset="0"/>
              </a:rPr>
              <a:t>Narrow Gesturing</a:t>
            </a:r>
          </a:p>
          <a:p>
            <a:r>
              <a:rPr lang="en-US" sz="3400" dirty="0">
                <a:solidFill>
                  <a:schemeClr val="tx1"/>
                </a:solidFill>
                <a:latin typeface="Lato Regular" charset="0"/>
                <a:ea typeface="ＭＳ Ｐゴシック" charset="0"/>
                <a:cs typeface="Lato Regular" charset="0"/>
                <a:sym typeface="Lato Regular" charset="0"/>
              </a:rPr>
              <a:t>Speaks Slower &amp; Softer</a:t>
            </a:r>
          </a:p>
          <a:p>
            <a:r>
              <a:rPr lang="en-US" sz="3400" dirty="0">
                <a:solidFill>
                  <a:schemeClr val="tx1"/>
                </a:solidFill>
                <a:latin typeface="Lato Regular" charset="0"/>
                <a:ea typeface="ＭＳ Ｐゴシック" charset="0"/>
                <a:cs typeface="Lato Regular" charset="0"/>
                <a:sym typeface="Lato Regular" charset="0"/>
              </a:rPr>
              <a:t>Less Eye Contact</a:t>
            </a:r>
          </a:p>
          <a:p>
            <a:r>
              <a:rPr lang="en-US" sz="3400" dirty="0">
                <a:solidFill>
                  <a:schemeClr val="tx1"/>
                </a:solidFill>
                <a:latin typeface="Lato Regular" charset="0"/>
                <a:ea typeface="ＭＳ Ｐゴシック" charset="0"/>
                <a:cs typeface="Lato Regular" charset="0"/>
                <a:sym typeface="Lato Regular" charset="0"/>
              </a:rPr>
              <a:t>Pauses</a:t>
            </a:r>
          </a:p>
        </p:txBody>
      </p:sp>
      <p:sp>
        <p:nvSpPr>
          <p:cNvPr id="331793" name="Rectangle 17"/>
          <p:cNvSpPr>
            <a:spLocks/>
          </p:cNvSpPr>
          <p:nvPr/>
        </p:nvSpPr>
        <p:spPr bwMode="auto">
          <a:xfrm>
            <a:off x="909638" y="3760788"/>
            <a:ext cx="2597150" cy="218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3400">
                <a:solidFill>
                  <a:schemeClr val="tx1"/>
                </a:solidFill>
                <a:latin typeface="Lato Regular" charset="0"/>
                <a:ea typeface="ＭＳ Ｐゴシック" charset="0"/>
                <a:cs typeface="Lato Regular" charset="0"/>
                <a:sym typeface="Lato Regular" charset="0"/>
              </a:rPr>
              <a:t>Task Focused</a:t>
            </a:r>
          </a:p>
          <a:p>
            <a:r>
              <a:rPr lang="en-US" sz="3400">
                <a:solidFill>
                  <a:schemeClr val="tx1"/>
                </a:solidFill>
                <a:latin typeface="Lato Regular" charset="0"/>
                <a:ea typeface="ＭＳ Ｐゴシック" charset="0"/>
                <a:cs typeface="Lato Regular" charset="0"/>
                <a:sym typeface="Lato Regular" charset="0"/>
              </a:rPr>
              <a:t>Discuss Data</a:t>
            </a:r>
          </a:p>
          <a:p>
            <a:r>
              <a:rPr lang="en-US" sz="3400">
                <a:solidFill>
                  <a:schemeClr val="tx1"/>
                </a:solidFill>
                <a:latin typeface="Lato Regular" charset="0"/>
                <a:ea typeface="ＭＳ Ｐゴシック" charset="0"/>
                <a:cs typeface="Lato Regular" charset="0"/>
                <a:sym typeface="Lato Regular" charset="0"/>
              </a:rPr>
              <a:t>Less Smiling</a:t>
            </a:r>
          </a:p>
          <a:p>
            <a:r>
              <a:rPr lang="en-US" sz="3400">
                <a:solidFill>
                  <a:schemeClr val="tx1"/>
                </a:solidFill>
                <a:latin typeface="Lato Regular" charset="0"/>
                <a:ea typeface="ＭＳ Ｐゴシック" charset="0"/>
                <a:cs typeface="Lato Regular" charset="0"/>
                <a:sym typeface="Lato Regular" charset="0"/>
              </a:rPr>
              <a:t>Talks Less</a:t>
            </a:r>
          </a:p>
        </p:txBody>
      </p:sp>
      <p:sp>
        <p:nvSpPr>
          <p:cNvPr id="331794" name="Rectangle 18"/>
          <p:cNvSpPr>
            <a:spLocks/>
          </p:cNvSpPr>
          <p:nvPr/>
        </p:nvSpPr>
        <p:spPr bwMode="auto">
          <a:xfrm>
            <a:off x="9136063" y="3775075"/>
            <a:ext cx="3189287" cy="218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3400">
                <a:solidFill>
                  <a:schemeClr val="tx1"/>
                </a:solidFill>
                <a:latin typeface="Lato Regular" charset="0"/>
                <a:ea typeface="ＭＳ Ｐゴシック" charset="0"/>
                <a:cs typeface="Lato Regular" charset="0"/>
                <a:sym typeface="Lato Regular" charset="0"/>
              </a:rPr>
              <a:t>People Focused</a:t>
            </a:r>
          </a:p>
          <a:p>
            <a:r>
              <a:rPr lang="en-US" sz="3400">
                <a:solidFill>
                  <a:schemeClr val="tx1"/>
                </a:solidFill>
                <a:latin typeface="Lato Regular" charset="0"/>
                <a:ea typeface="ＭＳ Ｐゴシック" charset="0"/>
                <a:cs typeface="Lato Regular" charset="0"/>
                <a:sym typeface="Lato Regular" charset="0"/>
              </a:rPr>
              <a:t>Discuss Feelings</a:t>
            </a:r>
          </a:p>
          <a:p>
            <a:r>
              <a:rPr lang="en-US" sz="3400">
                <a:solidFill>
                  <a:schemeClr val="tx1"/>
                </a:solidFill>
                <a:latin typeface="Lato Regular" charset="0"/>
                <a:ea typeface="ＭＳ Ｐゴシック" charset="0"/>
                <a:cs typeface="Lato Regular" charset="0"/>
                <a:sym typeface="Lato Regular" charset="0"/>
              </a:rPr>
              <a:t>More Smiling</a:t>
            </a:r>
          </a:p>
          <a:p>
            <a:r>
              <a:rPr lang="en-US" sz="3400">
                <a:solidFill>
                  <a:schemeClr val="tx1"/>
                </a:solidFill>
                <a:latin typeface="Lato Regular" charset="0"/>
                <a:ea typeface="ＭＳ Ｐゴシック" charset="0"/>
                <a:cs typeface="Lato Regular" charset="0"/>
                <a:sym typeface="Lato Regular" charset="0"/>
              </a:rPr>
              <a:t>Talks Longer</a:t>
            </a:r>
          </a:p>
        </p:txBody>
      </p:sp>
      <p:sp>
        <p:nvSpPr>
          <p:cNvPr id="331795" name="Line 19"/>
          <p:cNvSpPr>
            <a:spLocks noChangeShapeType="1"/>
          </p:cNvSpPr>
          <p:nvPr/>
        </p:nvSpPr>
        <p:spPr bwMode="auto">
          <a:xfrm flipH="1">
            <a:off x="6437313" y="3122613"/>
            <a:ext cx="0" cy="473075"/>
          </a:xfrm>
          <a:prstGeom prst="line">
            <a:avLst/>
          </a:prstGeom>
          <a:noFill/>
          <a:ln w="635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331796" name="Line 20"/>
          <p:cNvSpPr>
            <a:spLocks noChangeShapeType="1"/>
          </p:cNvSpPr>
          <p:nvPr/>
        </p:nvSpPr>
        <p:spPr bwMode="auto">
          <a:xfrm flipH="1">
            <a:off x="8267700" y="4610100"/>
            <a:ext cx="0" cy="471488"/>
          </a:xfrm>
          <a:prstGeom prst="line">
            <a:avLst/>
          </a:prstGeom>
          <a:noFill/>
          <a:ln w="635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331797" name="Line 21"/>
          <p:cNvSpPr>
            <a:spLocks noChangeShapeType="1"/>
          </p:cNvSpPr>
          <p:nvPr/>
        </p:nvSpPr>
        <p:spPr bwMode="auto">
          <a:xfrm flipH="1">
            <a:off x="4940300" y="4610100"/>
            <a:ext cx="0" cy="471488"/>
          </a:xfrm>
          <a:prstGeom prst="line">
            <a:avLst/>
          </a:prstGeom>
          <a:noFill/>
          <a:ln w="635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331798" name="Line 22"/>
          <p:cNvSpPr>
            <a:spLocks noChangeShapeType="1"/>
          </p:cNvSpPr>
          <p:nvPr/>
        </p:nvSpPr>
        <p:spPr bwMode="auto">
          <a:xfrm flipH="1">
            <a:off x="6489700" y="6007100"/>
            <a:ext cx="0" cy="471488"/>
          </a:xfrm>
          <a:prstGeom prst="line">
            <a:avLst/>
          </a:prstGeom>
          <a:noFill/>
          <a:ln w="635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331799" name="Line 23"/>
          <p:cNvSpPr>
            <a:spLocks noChangeShapeType="1"/>
          </p:cNvSpPr>
          <p:nvPr/>
        </p:nvSpPr>
        <p:spPr bwMode="auto">
          <a:xfrm flipH="1">
            <a:off x="5943600" y="2933700"/>
            <a:ext cx="0" cy="471488"/>
          </a:xfrm>
          <a:prstGeom prst="line">
            <a:avLst/>
          </a:prstGeom>
          <a:noFill/>
          <a:ln w="635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331800" name="Line 24"/>
          <p:cNvSpPr>
            <a:spLocks noChangeShapeType="1"/>
          </p:cNvSpPr>
          <p:nvPr/>
        </p:nvSpPr>
        <p:spPr bwMode="auto">
          <a:xfrm flipH="1">
            <a:off x="5346700" y="4838700"/>
            <a:ext cx="0" cy="471488"/>
          </a:xfrm>
          <a:prstGeom prst="line">
            <a:avLst/>
          </a:prstGeom>
          <a:noFill/>
          <a:ln w="635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331801" name="Line 25"/>
          <p:cNvSpPr>
            <a:spLocks noChangeShapeType="1"/>
          </p:cNvSpPr>
          <p:nvPr/>
        </p:nvSpPr>
        <p:spPr bwMode="auto">
          <a:xfrm flipH="1">
            <a:off x="7543800" y="4419600"/>
            <a:ext cx="0" cy="471488"/>
          </a:xfrm>
          <a:prstGeom prst="line">
            <a:avLst/>
          </a:prstGeom>
          <a:noFill/>
          <a:ln w="635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331802" name="Line 26"/>
          <p:cNvSpPr>
            <a:spLocks noChangeShapeType="1"/>
          </p:cNvSpPr>
          <p:nvPr/>
        </p:nvSpPr>
        <p:spPr bwMode="auto">
          <a:xfrm flipH="1">
            <a:off x="5346700" y="3124200"/>
            <a:ext cx="0" cy="471488"/>
          </a:xfrm>
          <a:prstGeom prst="line">
            <a:avLst/>
          </a:prstGeom>
          <a:noFill/>
          <a:ln w="635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331803" name="Line 27"/>
          <p:cNvSpPr>
            <a:spLocks noChangeShapeType="1"/>
          </p:cNvSpPr>
          <p:nvPr/>
        </p:nvSpPr>
        <p:spPr bwMode="auto">
          <a:xfrm flipH="1">
            <a:off x="7188200" y="2933700"/>
            <a:ext cx="0" cy="471488"/>
          </a:xfrm>
          <a:prstGeom prst="line">
            <a:avLst/>
          </a:prstGeom>
          <a:noFill/>
          <a:ln w="635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331804" name="Line 28"/>
          <p:cNvSpPr>
            <a:spLocks noChangeShapeType="1"/>
          </p:cNvSpPr>
          <p:nvPr/>
        </p:nvSpPr>
        <p:spPr bwMode="auto">
          <a:xfrm flipH="1">
            <a:off x="6781800" y="3683000"/>
            <a:ext cx="0" cy="471488"/>
          </a:xfrm>
          <a:prstGeom prst="line">
            <a:avLst/>
          </a:prstGeom>
          <a:noFill/>
          <a:ln w="635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331805" name="Line 29"/>
          <p:cNvSpPr>
            <a:spLocks noChangeShapeType="1"/>
          </p:cNvSpPr>
          <p:nvPr/>
        </p:nvSpPr>
        <p:spPr bwMode="auto">
          <a:xfrm flipH="1">
            <a:off x="4584700" y="4025900"/>
            <a:ext cx="0" cy="471488"/>
          </a:xfrm>
          <a:prstGeom prst="line">
            <a:avLst/>
          </a:prstGeom>
          <a:noFill/>
          <a:ln w="635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331806" name="Line 30"/>
          <p:cNvSpPr>
            <a:spLocks noChangeShapeType="1"/>
          </p:cNvSpPr>
          <p:nvPr/>
        </p:nvSpPr>
        <p:spPr bwMode="auto">
          <a:xfrm flipH="1">
            <a:off x="4394200" y="4838700"/>
            <a:ext cx="0" cy="471488"/>
          </a:xfrm>
          <a:prstGeom prst="line">
            <a:avLst/>
          </a:prstGeom>
          <a:noFill/>
          <a:ln w="635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331807" name="Line 31"/>
          <p:cNvSpPr>
            <a:spLocks noChangeShapeType="1"/>
          </p:cNvSpPr>
          <p:nvPr/>
        </p:nvSpPr>
        <p:spPr bwMode="auto">
          <a:xfrm flipH="1">
            <a:off x="4749800" y="5168900"/>
            <a:ext cx="0" cy="471488"/>
          </a:xfrm>
          <a:prstGeom prst="line">
            <a:avLst/>
          </a:prstGeom>
          <a:noFill/>
          <a:ln w="635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331808" name="Line 32"/>
          <p:cNvSpPr>
            <a:spLocks noChangeShapeType="1"/>
          </p:cNvSpPr>
          <p:nvPr/>
        </p:nvSpPr>
        <p:spPr bwMode="auto">
          <a:xfrm flipH="1">
            <a:off x="6159500" y="5638800"/>
            <a:ext cx="0" cy="471488"/>
          </a:xfrm>
          <a:prstGeom prst="line">
            <a:avLst/>
          </a:prstGeom>
          <a:noFill/>
          <a:ln w="635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331809" name="Line 33"/>
          <p:cNvSpPr>
            <a:spLocks noChangeShapeType="1"/>
          </p:cNvSpPr>
          <p:nvPr/>
        </p:nvSpPr>
        <p:spPr bwMode="auto">
          <a:xfrm flipH="1">
            <a:off x="4038600" y="4025900"/>
            <a:ext cx="0" cy="471488"/>
          </a:xfrm>
          <a:prstGeom prst="line">
            <a:avLst/>
          </a:prstGeom>
          <a:noFill/>
          <a:ln w="635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331810" name="Line 34"/>
          <p:cNvSpPr>
            <a:spLocks noChangeShapeType="1"/>
          </p:cNvSpPr>
          <p:nvPr/>
        </p:nvSpPr>
        <p:spPr bwMode="auto">
          <a:xfrm flipH="1">
            <a:off x="4165600" y="5499100"/>
            <a:ext cx="0" cy="471488"/>
          </a:xfrm>
          <a:prstGeom prst="line">
            <a:avLst/>
          </a:prstGeom>
          <a:noFill/>
          <a:ln w="635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331811" name="Line 35"/>
          <p:cNvSpPr>
            <a:spLocks noChangeShapeType="1"/>
          </p:cNvSpPr>
          <p:nvPr/>
        </p:nvSpPr>
        <p:spPr bwMode="auto">
          <a:xfrm flipH="1">
            <a:off x="5156200" y="4216400"/>
            <a:ext cx="0" cy="471488"/>
          </a:xfrm>
          <a:prstGeom prst="line">
            <a:avLst/>
          </a:prstGeom>
          <a:noFill/>
          <a:ln w="635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331812" name="Line 36"/>
          <p:cNvSpPr>
            <a:spLocks noChangeShapeType="1"/>
          </p:cNvSpPr>
          <p:nvPr/>
        </p:nvSpPr>
        <p:spPr bwMode="auto">
          <a:xfrm flipH="1">
            <a:off x="3644900" y="3683000"/>
            <a:ext cx="0" cy="471488"/>
          </a:xfrm>
          <a:prstGeom prst="line">
            <a:avLst/>
          </a:prstGeom>
          <a:noFill/>
          <a:ln w="635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331813" name="Line 37"/>
          <p:cNvSpPr>
            <a:spLocks noChangeShapeType="1"/>
          </p:cNvSpPr>
          <p:nvPr/>
        </p:nvSpPr>
        <p:spPr bwMode="auto">
          <a:xfrm flipH="1">
            <a:off x="6248400" y="3683000"/>
            <a:ext cx="0" cy="471488"/>
          </a:xfrm>
          <a:prstGeom prst="line">
            <a:avLst/>
          </a:prstGeom>
          <a:noFill/>
          <a:ln w="635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331814" name="Line 38"/>
          <p:cNvSpPr>
            <a:spLocks noChangeShapeType="1"/>
          </p:cNvSpPr>
          <p:nvPr/>
        </p:nvSpPr>
        <p:spPr bwMode="auto">
          <a:xfrm flipH="1">
            <a:off x="5842000" y="3683000"/>
            <a:ext cx="0" cy="471488"/>
          </a:xfrm>
          <a:prstGeom prst="line">
            <a:avLst/>
          </a:prstGeom>
          <a:noFill/>
          <a:ln w="635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331815" name="Line 39"/>
          <p:cNvSpPr>
            <a:spLocks noChangeShapeType="1"/>
          </p:cNvSpPr>
          <p:nvPr/>
        </p:nvSpPr>
        <p:spPr bwMode="auto">
          <a:xfrm flipH="1">
            <a:off x="7543800" y="2933700"/>
            <a:ext cx="0" cy="471488"/>
          </a:xfrm>
          <a:prstGeom prst="line">
            <a:avLst/>
          </a:prstGeom>
          <a:noFill/>
          <a:ln w="635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331816" name="Line 40"/>
          <p:cNvSpPr>
            <a:spLocks noChangeShapeType="1"/>
          </p:cNvSpPr>
          <p:nvPr/>
        </p:nvSpPr>
        <p:spPr bwMode="auto">
          <a:xfrm flipH="1">
            <a:off x="6832600" y="2717800"/>
            <a:ext cx="0" cy="471488"/>
          </a:xfrm>
          <a:prstGeom prst="line">
            <a:avLst/>
          </a:prstGeom>
          <a:noFill/>
          <a:ln w="635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331817" name="Line 41"/>
          <p:cNvSpPr>
            <a:spLocks noChangeShapeType="1"/>
          </p:cNvSpPr>
          <p:nvPr/>
        </p:nvSpPr>
        <p:spPr bwMode="auto">
          <a:xfrm flipH="1">
            <a:off x="7315200" y="3568700"/>
            <a:ext cx="0" cy="471488"/>
          </a:xfrm>
          <a:prstGeom prst="line">
            <a:avLst/>
          </a:prstGeom>
          <a:noFill/>
          <a:ln w="635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331818" name="Line 42"/>
          <p:cNvSpPr>
            <a:spLocks noChangeShapeType="1"/>
          </p:cNvSpPr>
          <p:nvPr/>
        </p:nvSpPr>
        <p:spPr bwMode="auto">
          <a:xfrm flipH="1">
            <a:off x="8585200" y="4025900"/>
            <a:ext cx="0" cy="471488"/>
          </a:xfrm>
          <a:prstGeom prst="line">
            <a:avLst/>
          </a:prstGeom>
          <a:noFill/>
          <a:ln w="635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331819" name="Line 43"/>
          <p:cNvSpPr>
            <a:spLocks noChangeShapeType="1"/>
          </p:cNvSpPr>
          <p:nvPr/>
        </p:nvSpPr>
        <p:spPr bwMode="auto">
          <a:xfrm flipH="1">
            <a:off x="4940300" y="2717800"/>
            <a:ext cx="0" cy="471488"/>
          </a:xfrm>
          <a:prstGeom prst="line">
            <a:avLst/>
          </a:prstGeom>
          <a:noFill/>
          <a:ln w="635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331820" name="Oval 44"/>
          <p:cNvSpPr>
            <a:spLocks/>
          </p:cNvSpPr>
          <p:nvPr/>
        </p:nvSpPr>
        <p:spPr bwMode="auto">
          <a:xfrm>
            <a:off x="4673600" y="1892300"/>
            <a:ext cx="3492500" cy="2552700"/>
          </a:xfrm>
          <a:prstGeom prst="ellipse">
            <a:avLst/>
          </a:prstGeom>
          <a:noFill/>
          <a:ln w="88900" cap="flat">
            <a:solidFill>
              <a:srgbClr val="FF8000"/>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331821" name="Oval 45"/>
          <p:cNvSpPr>
            <a:spLocks/>
          </p:cNvSpPr>
          <p:nvPr/>
        </p:nvSpPr>
        <p:spPr bwMode="auto">
          <a:xfrm>
            <a:off x="2654300" y="3505200"/>
            <a:ext cx="3492500" cy="2552700"/>
          </a:xfrm>
          <a:prstGeom prst="ellipse">
            <a:avLst/>
          </a:prstGeom>
          <a:noFill/>
          <a:ln w="88900" cap="flat">
            <a:solidFill>
              <a:srgbClr val="FF8000"/>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331822" name="Line 46"/>
          <p:cNvSpPr>
            <a:spLocks noChangeShapeType="1"/>
          </p:cNvSpPr>
          <p:nvPr/>
        </p:nvSpPr>
        <p:spPr bwMode="auto">
          <a:xfrm>
            <a:off x="3765550" y="2124075"/>
            <a:ext cx="1628775" cy="754063"/>
          </a:xfrm>
          <a:prstGeom prst="line">
            <a:avLst/>
          </a:prstGeom>
          <a:noFill/>
          <a:ln w="127000" cap="flat">
            <a:solidFill>
              <a:srgbClr val="FF8000"/>
            </a:solidFill>
            <a:prstDash val="solid"/>
            <a:miter lim="800000"/>
            <a:headEnd type="stealth"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331823" name="Line 47"/>
          <p:cNvSpPr>
            <a:spLocks noChangeShapeType="1"/>
          </p:cNvSpPr>
          <p:nvPr/>
        </p:nvSpPr>
        <p:spPr bwMode="auto">
          <a:xfrm>
            <a:off x="3479800" y="2924175"/>
            <a:ext cx="479425" cy="1268413"/>
          </a:xfrm>
          <a:prstGeom prst="line">
            <a:avLst/>
          </a:prstGeom>
          <a:noFill/>
          <a:ln w="127000" cap="flat">
            <a:solidFill>
              <a:srgbClr val="FF8000"/>
            </a:solidFill>
            <a:prstDash val="solid"/>
            <a:miter lim="800000"/>
            <a:headEnd type="stealth"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50" name="Rectangle 49"/>
          <p:cNvSpPr>
            <a:spLocks/>
          </p:cNvSpPr>
          <p:nvPr/>
        </p:nvSpPr>
        <p:spPr bwMode="auto">
          <a:xfrm>
            <a:off x="2082800" y="1524000"/>
            <a:ext cx="1384300" cy="1384300"/>
          </a:xfrm>
          <a:prstGeom prst="rect">
            <a:avLst/>
          </a:prstGeom>
          <a:solidFill>
            <a:srgbClr val="FF0000"/>
          </a:solidFill>
          <a:ln>
            <a:noFill/>
          </a:ln>
          <a:extLst/>
        </p:spPr>
        <p:txBody>
          <a:bodyPr lIns="0" tIns="0" rIns="0" bIns="0"/>
          <a:lstStyle/>
          <a:p>
            <a:pPr>
              <a:lnSpc>
                <a:spcPts val="12000"/>
              </a:lnSpc>
            </a:pPr>
            <a:r>
              <a:rPr lang="en-US" sz="12000" dirty="0">
                <a:solidFill>
                  <a:schemeClr val="bg1"/>
                </a:solidFill>
                <a:latin typeface="Rockwell Extra Bold" charset="0"/>
                <a:ea typeface="ＭＳ Ｐゴシック" charset="0"/>
                <a:cs typeface="Rockwell Extra Bold" charset="0"/>
                <a:sym typeface="Rockwell Extra Bold" charset="0"/>
              </a:rPr>
              <a:t>D</a:t>
            </a:r>
            <a:endParaRPr lang="en-US" sz="12000" dirty="0">
              <a:solidFill>
                <a:srgbClr val="000000"/>
              </a:solidFill>
            </a:endParaRPr>
          </a:p>
        </p:txBody>
      </p:sp>
    </p:spTree>
    <p:extLst>
      <p:ext uri="{BB962C8B-B14F-4D97-AF65-F5344CB8AC3E}">
        <p14:creationId xmlns:p14="http://schemas.microsoft.com/office/powerpoint/2010/main" val="2613517412"/>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31795"/>
                                        </p:tgtEl>
                                        <p:attrNameLst>
                                          <p:attrName>style.visibility</p:attrName>
                                        </p:attrNameLst>
                                      </p:cBhvr>
                                      <p:to>
                                        <p:strVal val="visible"/>
                                      </p:to>
                                    </p:set>
                                  </p:childTnLst>
                                </p:cTn>
                              </p:par>
                            </p:childTnLst>
                          </p:cTn>
                        </p:par>
                        <p:par>
                          <p:cTn id="7" fill="hold" nodeType="afterGroup">
                            <p:stCondLst>
                              <p:cond delay="500"/>
                            </p:stCondLst>
                            <p:childTnLst>
                              <p:par>
                                <p:cTn id="8" presetID="1" presetClass="entr" presetSubtype="0" fill="hold" grpId="0" nodeType="afterEffect">
                                  <p:stCondLst>
                                    <p:cond delay="1000"/>
                                  </p:stCondLst>
                                  <p:childTnLst>
                                    <p:set>
                                      <p:cBhvr>
                                        <p:cTn id="9" dur="1" fill="hold">
                                          <p:stCondLst>
                                            <p:cond delay="499"/>
                                          </p:stCondLst>
                                        </p:cTn>
                                        <p:tgtEl>
                                          <p:spTgt spid="331796"/>
                                        </p:tgtEl>
                                        <p:attrNameLst>
                                          <p:attrName>style.visibility</p:attrName>
                                        </p:attrNameLst>
                                      </p:cBhvr>
                                      <p:to>
                                        <p:strVal val="visible"/>
                                      </p:to>
                                    </p:set>
                                  </p:childTnLst>
                                </p:cTn>
                              </p:par>
                            </p:childTnLst>
                          </p:cTn>
                        </p:par>
                        <p:par>
                          <p:cTn id="10" fill="hold" nodeType="afterGroup">
                            <p:stCondLst>
                              <p:cond delay="2000"/>
                            </p:stCondLst>
                            <p:childTnLst>
                              <p:par>
                                <p:cTn id="11" presetID="1" presetClass="entr" presetSubtype="0" fill="hold" grpId="0" nodeType="afterEffect">
                                  <p:stCondLst>
                                    <p:cond delay="1000"/>
                                  </p:stCondLst>
                                  <p:childTnLst>
                                    <p:set>
                                      <p:cBhvr>
                                        <p:cTn id="12" dur="1" fill="hold">
                                          <p:stCondLst>
                                            <p:cond delay="499"/>
                                          </p:stCondLst>
                                        </p:cTn>
                                        <p:tgtEl>
                                          <p:spTgt spid="331797"/>
                                        </p:tgtEl>
                                        <p:attrNameLst>
                                          <p:attrName>style.visibility</p:attrName>
                                        </p:attrNameLst>
                                      </p:cBhvr>
                                      <p:to>
                                        <p:strVal val="visible"/>
                                      </p:to>
                                    </p:set>
                                  </p:childTnLst>
                                </p:cTn>
                              </p:par>
                            </p:childTnLst>
                          </p:cTn>
                        </p:par>
                        <p:par>
                          <p:cTn id="13" fill="hold" nodeType="afterGroup">
                            <p:stCondLst>
                              <p:cond delay="3500"/>
                            </p:stCondLst>
                            <p:childTnLst>
                              <p:par>
                                <p:cTn id="14" presetID="1" presetClass="entr" presetSubtype="0" fill="hold" grpId="0" nodeType="afterEffect">
                                  <p:stCondLst>
                                    <p:cond delay="1000"/>
                                  </p:stCondLst>
                                  <p:childTnLst>
                                    <p:set>
                                      <p:cBhvr>
                                        <p:cTn id="15" dur="1" fill="hold">
                                          <p:stCondLst>
                                            <p:cond delay="499"/>
                                          </p:stCondLst>
                                        </p:cTn>
                                        <p:tgtEl>
                                          <p:spTgt spid="331798"/>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1" presetClass="entr" presetSubtype="0" fill="hold" grpId="0" nodeType="clickEffect">
                                  <p:stCondLst>
                                    <p:cond delay="0"/>
                                  </p:stCondLst>
                                  <p:childTnLst>
                                    <p:set>
                                      <p:cBhvr>
                                        <p:cTn id="19" dur="1" fill="hold">
                                          <p:stCondLst>
                                            <p:cond delay="499"/>
                                          </p:stCondLst>
                                        </p:cTn>
                                        <p:tgtEl>
                                          <p:spTgt spid="331799"/>
                                        </p:tgtEl>
                                        <p:attrNameLst>
                                          <p:attrName>style.visibility</p:attrName>
                                        </p:attrNameLst>
                                      </p:cBhvr>
                                      <p:to>
                                        <p:strVal val="visible"/>
                                      </p:to>
                                    </p:set>
                                  </p:childTnLst>
                                </p:cTn>
                              </p:par>
                            </p:childTnLst>
                          </p:cTn>
                        </p:par>
                        <p:par>
                          <p:cTn id="20" fill="hold" nodeType="afterGroup">
                            <p:stCondLst>
                              <p:cond delay="500"/>
                            </p:stCondLst>
                            <p:childTnLst>
                              <p:par>
                                <p:cTn id="21" presetID="1" presetClass="entr" presetSubtype="0" fill="hold" grpId="0" nodeType="afterEffect">
                                  <p:stCondLst>
                                    <p:cond delay="500"/>
                                  </p:stCondLst>
                                  <p:childTnLst>
                                    <p:set>
                                      <p:cBhvr>
                                        <p:cTn id="22" dur="1" fill="hold">
                                          <p:stCondLst>
                                            <p:cond delay="499"/>
                                          </p:stCondLst>
                                        </p:cTn>
                                        <p:tgtEl>
                                          <p:spTgt spid="331800"/>
                                        </p:tgtEl>
                                        <p:attrNameLst>
                                          <p:attrName>style.visibility</p:attrName>
                                        </p:attrNameLst>
                                      </p:cBhvr>
                                      <p:to>
                                        <p:strVal val="visible"/>
                                      </p:to>
                                    </p:set>
                                  </p:childTnLst>
                                </p:cTn>
                              </p:par>
                            </p:childTnLst>
                          </p:cTn>
                        </p:par>
                        <p:par>
                          <p:cTn id="23" fill="hold" nodeType="afterGroup">
                            <p:stCondLst>
                              <p:cond delay="1500"/>
                            </p:stCondLst>
                            <p:childTnLst>
                              <p:par>
                                <p:cTn id="24" presetID="1" presetClass="entr" presetSubtype="0" fill="hold" grpId="0" nodeType="afterEffect">
                                  <p:stCondLst>
                                    <p:cond delay="500"/>
                                  </p:stCondLst>
                                  <p:childTnLst>
                                    <p:set>
                                      <p:cBhvr>
                                        <p:cTn id="25" dur="1" fill="hold">
                                          <p:stCondLst>
                                            <p:cond delay="499"/>
                                          </p:stCondLst>
                                        </p:cTn>
                                        <p:tgtEl>
                                          <p:spTgt spid="331801"/>
                                        </p:tgtEl>
                                        <p:attrNameLst>
                                          <p:attrName>style.visibility</p:attrName>
                                        </p:attrNameLst>
                                      </p:cBhvr>
                                      <p:to>
                                        <p:strVal val="visible"/>
                                      </p:to>
                                    </p:set>
                                  </p:childTnLst>
                                </p:cTn>
                              </p:par>
                            </p:childTnLst>
                          </p:cTn>
                        </p:par>
                        <p:par>
                          <p:cTn id="26" fill="hold" nodeType="afterGroup">
                            <p:stCondLst>
                              <p:cond delay="2500"/>
                            </p:stCondLst>
                            <p:childTnLst>
                              <p:par>
                                <p:cTn id="27" presetID="1" presetClass="entr" presetSubtype="0" fill="hold" grpId="0" nodeType="afterEffect">
                                  <p:stCondLst>
                                    <p:cond delay="500"/>
                                  </p:stCondLst>
                                  <p:childTnLst>
                                    <p:set>
                                      <p:cBhvr>
                                        <p:cTn id="28" dur="1" fill="hold">
                                          <p:stCondLst>
                                            <p:cond delay="499"/>
                                          </p:stCondLst>
                                        </p:cTn>
                                        <p:tgtEl>
                                          <p:spTgt spid="331802"/>
                                        </p:tgtEl>
                                        <p:attrNameLst>
                                          <p:attrName>style.visibility</p:attrName>
                                        </p:attrNameLst>
                                      </p:cBhvr>
                                      <p:to>
                                        <p:strVal val="visible"/>
                                      </p:to>
                                    </p:set>
                                  </p:childTnLst>
                                </p:cTn>
                              </p:par>
                            </p:childTnLst>
                          </p:cTn>
                        </p:par>
                        <p:par>
                          <p:cTn id="29" fill="hold" nodeType="afterGroup">
                            <p:stCondLst>
                              <p:cond delay="3500"/>
                            </p:stCondLst>
                            <p:childTnLst>
                              <p:par>
                                <p:cTn id="30" presetID="1" presetClass="entr" presetSubtype="0" fill="hold" grpId="0" nodeType="afterEffect">
                                  <p:stCondLst>
                                    <p:cond delay="500"/>
                                  </p:stCondLst>
                                  <p:childTnLst>
                                    <p:set>
                                      <p:cBhvr>
                                        <p:cTn id="31" dur="1" fill="hold">
                                          <p:stCondLst>
                                            <p:cond delay="499"/>
                                          </p:stCondLst>
                                        </p:cTn>
                                        <p:tgtEl>
                                          <p:spTgt spid="331803"/>
                                        </p:tgtEl>
                                        <p:attrNameLst>
                                          <p:attrName>style.visibility</p:attrName>
                                        </p:attrNameLst>
                                      </p:cBhvr>
                                      <p:to>
                                        <p:strVal val="visible"/>
                                      </p:to>
                                    </p:set>
                                  </p:childTnLst>
                                </p:cTn>
                              </p:par>
                            </p:childTnLst>
                          </p:cTn>
                        </p:par>
                        <p:par>
                          <p:cTn id="32" fill="hold" nodeType="afterGroup">
                            <p:stCondLst>
                              <p:cond delay="4500"/>
                            </p:stCondLst>
                            <p:childTnLst>
                              <p:par>
                                <p:cTn id="33" presetID="1" presetClass="entr" presetSubtype="0" fill="hold" grpId="0" nodeType="afterEffect">
                                  <p:stCondLst>
                                    <p:cond delay="500"/>
                                  </p:stCondLst>
                                  <p:childTnLst>
                                    <p:set>
                                      <p:cBhvr>
                                        <p:cTn id="34" dur="1" fill="hold">
                                          <p:stCondLst>
                                            <p:cond delay="499"/>
                                          </p:stCondLst>
                                        </p:cTn>
                                        <p:tgtEl>
                                          <p:spTgt spid="331804"/>
                                        </p:tgtEl>
                                        <p:attrNameLst>
                                          <p:attrName>style.visibility</p:attrName>
                                        </p:attrNameLst>
                                      </p:cBhvr>
                                      <p:to>
                                        <p:strVal val="visible"/>
                                      </p:to>
                                    </p:set>
                                  </p:childTnLst>
                                </p:cTn>
                              </p:par>
                            </p:childTnLst>
                          </p:cTn>
                        </p:par>
                        <p:par>
                          <p:cTn id="35" fill="hold" nodeType="afterGroup">
                            <p:stCondLst>
                              <p:cond delay="5500"/>
                            </p:stCondLst>
                            <p:childTnLst>
                              <p:par>
                                <p:cTn id="36" presetID="1" presetClass="entr" presetSubtype="0" fill="hold" grpId="0" nodeType="afterEffect">
                                  <p:stCondLst>
                                    <p:cond delay="500"/>
                                  </p:stCondLst>
                                  <p:childTnLst>
                                    <p:set>
                                      <p:cBhvr>
                                        <p:cTn id="37" dur="1" fill="hold">
                                          <p:stCondLst>
                                            <p:cond delay="499"/>
                                          </p:stCondLst>
                                        </p:cTn>
                                        <p:tgtEl>
                                          <p:spTgt spid="331805"/>
                                        </p:tgtEl>
                                        <p:attrNameLst>
                                          <p:attrName>style.visibility</p:attrName>
                                        </p:attrNameLst>
                                      </p:cBhvr>
                                      <p:to>
                                        <p:strVal val="visible"/>
                                      </p:to>
                                    </p:set>
                                  </p:childTnLst>
                                </p:cTn>
                              </p:par>
                            </p:childTnLst>
                          </p:cTn>
                        </p:par>
                        <p:par>
                          <p:cTn id="38" fill="hold" nodeType="afterGroup">
                            <p:stCondLst>
                              <p:cond delay="6500"/>
                            </p:stCondLst>
                            <p:childTnLst>
                              <p:par>
                                <p:cTn id="39" presetID="1" presetClass="entr" presetSubtype="0" fill="hold" grpId="0" nodeType="afterEffect">
                                  <p:stCondLst>
                                    <p:cond delay="500"/>
                                  </p:stCondLst>
                                  <p:childTnLst>
                                    <p:set>
                                      <p:cBhvr>
                                        <p:cTn id="40" dur="1" fill="hold">
                                          <p:stCondLst>
                                            <p:cond delay="499"/>
                                          </p:stCondLst>
                                        </p:cTn>
                                        <p:tgtEl>
                                          <p:spTgt spid="331806"/>
                                        </p:tgtEl>
                                        <p:attrNameLst>
                                          <p:attrName>style.visibility</p:attrName>
                                        </p:attrNameLst>
                                      </p:cBhvr>
                                      <p:to>
                                        <p:strVal val="visible"/>
                                      </p:to>
                                    </p:set>
                                  </p:childTnLst>
                                </p:cTn>
                              </p:par>
                            </p:childTnLst>
                          </p:cTn>
                        </p:par>
                        <p:par>
                          <p:cTn id="41" fill="hold" nodeType="afterGroup">
                            <p:stCondLst>
                              <p:cond delay="7500"/>
                            </p:stCondLst>
                            <p:childTnLst>
                              <p:par>
                                <p:cTn id="42" presetID="1" presetClass="entr" presetSubtype="0" fill="hold" grpId="0" nodeType="afterEffect">
                                  <p:stCondLst>
                                    <p:cond delay="500"/>
                                  </p:stCondLst>
                                  <p:childTnLst>
                                    <p:set>
                                      <p:cBhvr>
                                        <p:cTn id="43" dur="1" fill="hold">
                                          <p:stCondLst>
                                            <p:cond delay="499"/>
                                          </p:stCondLst>
                                        </p:cTn>
                                        <p:tgtEl>
                                          <p:spTgt spid="331807"/>
                                        </p:tgtEl>
                                        <p:attrNameLst>
                                          <p:attrName>style.visibility</p:attrName>
                                        </p:attrNameLst>
                                      </p:cBhvr>
                                      <p:to>
                                        <p:strVal val="visible"/>
                                      </p:to>
                                    </p:set>
                                  </p:childTnLst>
                                </p:cTn>
                              </p:par>
                            </p:childTnLst>
                          </p:cTn>
                        </p:par>
                        <p:par>
                          <p:cTn id="44" fill="hold" nodeType="afterGroup">
                            <p:stCondLst>
                              <p:cond delay="8500"/>
                            </p:stCondLst>
                            <p:childTnLst>
                              <p:par>
                                <p:cTn id="45" presetID="1" presetClass="entr" presetSubtype="0" fill="hold" grpId="0" nodeType="afterEffect">
                                  <p:stCondLst>
                                    <p:cond delay="500"/>
                                  </p:stCondLst>
                                  <p:childTnLst>
                                    <p:set>
                                      <p:cBhvr>
                                        <p:cTn id="46" dur="1" fill="hold">
                                          <p:stCondLst>
                                            <p:cond delay="499"/>
                                          </p:stCondLst>
                                        </p:cTn>
                                        <p:tgtEl>
                                          <p:spTgt spid="331808"/>
                                        </p:tgtEl>
                                        <p:attrNameLst>
                                          <p:attrName>style.visibility</p:attrName>
                                        </p:attrNameLst>
                                      </p:cBhvr>
                                      <p:to>
                                        <p:strVal val="visible"/>
                                      </p:to>
                                    </p:set>
                                  </p:childTnLst>
                                </p:cTn>
                              </p:par>
                            </p:childTnLst>
                          </p:cTn>
                        </p:par>
                        <p:par>
                          <p:cTn id="47" fill="hold" nodeType="afterGroup">
                            <p:stCondLst>
                              <p:cond delay="9500"/>
                            </p:stCondLst>
                            <p:childTnLst>
                              <p:par>
                                <p:cTn id="48" presetID="1" presetClass="entr" presetSubtype="0" fill="hold" grpId="0" nodeType="afterEffect">
                                  <p:stCondLst>
                                    <p:cond delay="500"/>
                                  </p:stCondLst>
                                  <p:childTnLst>
                                    <p:set>
                                      <p:cBhvr>
                                        <p:cTn id="49" dur="1" fill="hold">
                                          <p:stCondLst>
                                            <p:cond delay="499"/>
                                          </p:stCondLst>
                                        </p:cTn>
                                        <p:tgtEl>
                                          <p:spTgt spid="331809"/>
                                        </p:tgtEl>
                                        <p:attrNameLst>
                                          <p:attrName>style.visibility</p:attrName>
                                        </p:attrNameLst>
                                      </p:cBhvr>
                                      <p:to>
                                        <p:strVal val="visible"/>
                                      </p:to>
                                    </p:set>
                                  </p:childTnLst>
                                </p:cTn>
                              </p:par>
                            </p:childTnLst>
                          </p:cTn>
                        </p:par>
                        <p:par>
                          <p:cTn id="50" fill="hold" nodeType="afterGroup">
                            <p:stCondLst>
                              <p:cond delay="10500"/>
                            </p:stCondLst>
                            <p:childTnLst>
                              <p:par>
                                <p:cTn id="51" presetID="1" presetClass="entr" presetSubtype="0" fill="hold" grpId="0" nodeType="afterEffect">
                                  <p:stCondLst>
                                    <p:cond delay="500"/>
                                  </p:stCondLst>
                                  <p:childTnLst>
                                    <p:set>
                                      <p:cBhvr>
                                        <p:cTn id="52" dur="1" fill="hold">
                                          <p:stCondLst>
                                            <p:cond delay="499"/>
                                          </p:stCondLst>
                                        </p:cTn>
                                        <p:tgtEl>
                                          <p:spTgt spid="331810"/>
                                        </p:tgtEl>
                                        <p:attrNameLst>
                                          <p:attrName>style.visibility</p:attrName>
                                        </p:attrNameLst>
                                      </p:cBhvr>
                                      <p:to>
                                        <p:strVal val="visible"/>
                                      </p:to>
                                    </p:set>
                                  </p:childTnLst>
                                </p:cTn>
                              </p:par>
                            </p:childTnLst>
                          </p:cTn>
                        </p:par>
                        <p:par>
                          <p:cTn id="53" fill="hold" nodeType="afterGroup">
                            <p:stCondLst>
                              <p:cond delay="11500"/>
                            </p:stCondLst>
                            <p:childTnLst>
                              <p:par>
                                <p:cTn id="54" presetID="1" presetClass="entr" presetSubtype="0" fill="hold" grpId="0" nodeType="afterEffect">
                                  <p:stCondLst>
                                    <p:cond delay="500"/>
                                  </p:stCondLst>
                                  <p:childTnLst>
                                    <p:set>
                                      <p:cBhvr>
                                        <p:cTn id="55" dur="1" fill="hold">
                                          <p:stCondLst>
                                            <p:cond delay="499"/>
                                          </p:stCondLst>
                                        </p:cTn>
                                        <p:tgtEl>
                                          <p:spTgt spid="331811"/>
                                        </p:tgtEl>
                                        <p:attrNameLst>
                                          <p:attrName>style.visibility</p:attrName>
                                        </p:attrNameLst>
                                      </p:cBhvr>
                                      <p:to>
                                        <p:strVal val="visible"/>
                                      </p:to>
                                    </p:set>
                                  </p:childTnLst>
                                </p:cTn>
                              </p:par>
                            </p:childTnLst>
                          </p:cTn>
                        </p:par>
                        <p:par>
                          <p:cTn id="56" fill="hold" nodeType="afterGroup">
                            <p:stCondLst>
                              <p:cond delay="12500"/>
                            </p:stCondLst>
                            <p:childTnLst>
                              <p:par>
                                <p:cTn id="57" presetID="1" presetClass="entr" presetSubtype="0" fill="hold" grpId="0" nodeType="afterEffect">
                                  <p:stCondLst>
                                    <p:cond delay="500"/>
                                  </p:stCondLst>
                                  <p:childTnLst>
                                    <p:set>
                                      <p:cBhvr>
                                        <p:cTn id="58" dur="1" fill="hold">
                                          <p:stCondLst>
                                            <p:cond delay="499"/>
                                          </p:stCondLst>
                                        </p:cTn>
                                        <p:tgtEl>
                                          <p:spTgt spid="331812"/>
                                        </p:tgtEl>
                                        <p:attrNameLst>
                                          <p:attrName>style.visibility</p:attrName>
                                        </p:attrNameLst>
                                      </p:cBhvr>
                                      <p:to>
                                        <p:strVal val="visible"/>
                                      </p:to>
                                    </p:set>
                                  </p:childTnLst>
                                </p:cTn>
                              </p:par>
                            </p:childTnLst>
                          </p:cTn>
                        </p:par>
                        <p:par>
                          <p:cTn id="59" fill="hold" nodeType="afterGroup">
                            <p:stCondLst>
                              <p:cond delay="13500"/>
                            </p:stCondLst>
                            <p:childTnLst>
                              <p:par>
                                <p:cTn id="60" presetID="1" presetClass="entr" presetSubtype="0" fill="hold" grpId="0" nodeType="afterEffect">
                                  <p:stCondLst>
                                    <p:cond delay="500"/>
                                  </p:stCondLst>
                                  <p:childTnLst>
                                    <p:set>
                                      <p:cBhvr>
                                        <p:cTn id="61" dur="1" fill="hold">
                                          <p:stCondLst>
                                            <p:cond delay="499"/>
                                          </p:stCondLst>
                                        </p:cTn>
                                        <p:tgtEl>
                                          <p:spTgt spid="331813"/>
                                        </p:tgtEl>
                                        <p:attrNameLst>
                                          <p:attrName>style.visibility</p:attrName>
                                        </p:attrNameLst>
                                      </p:cBhvr>
                                      <p:to>
                                        <p:strVal val="visible"/>
                                      </p:to>
                                    </p:set>
                                  </p:childTnLst>
                                </p:cTn>
                              </p:par>
                            </p:childTnLst>
                          </p:cTn>
                        </p:par>
                        <p:par>
                          <p:cTn id="62" fill="hold" nodeType="afterGroup">
                            <p:stCondLst>
                              <p:cond delay="14500"/>
                            </p:stCondLst>
                            <p:childTnLst>
                              <p:par>
                                <p:cTn id="63" presetID="1" presetClass="entr" presetSubtype="0" fill="hold" grpId="0" nodeType="afterEffect">
                                  <p:stCondLst>
                                    <p:cond delay="500"/>
                                  </p:stCondLst>
                                  <p:childTnLst>
                                    <p:set>
                                      <p:cBhvr>
                                        <p:cTn id="64" dur="1" fill="hold">
                                          <p:stCondLst>
                                            <p:cond delay="499"/>
                                          </p:stCondLst>
                                        </p:cTn>
                                        <p:tgtEl>
                                          <p:spTgt spid="331814"/>
                                        </p:tgtEl>
                                        <p:attrNameLst>
                                          <p:attrName>style.visibility</p:attrName>
                                        </p:attrNameLst>
                                      </p:cBhvr>
                                      <p:to>
                                        <p:strVal val="visible"/>
                                      </p:to>
                                    </p:set>
                                  </p:childTnLst>
                                </p:cTn>
                              </p:par>
                            </p:childTnLst>
                          </p:cTn>
                        </p:par>
                        <p:par>
                          <p:cTn id="65" fill="hold" nodeType="afterGroup">
                            <p:stCondLst>
                              <p:cond delay="15500"/>
                            </p:stCondLst>
                            <p:childTnLst>
                              <p:par>
                                <p:cTn id="66" presetID="1" presetClass="entr" presetSubtype="0" fill="hold" grpId="0" nodeType="afterEffect">
                                  <p:stCondLst>
                                    <p:cond delay="500"/>
                                  </p:stCondLst>
                                  <p:childTnLst>
                                    <p:set>
                                      <p:cBhvr>
                                        <p:cTn id="67" dur="1" fill="hold">
                                          <p:stCondLst>
                                            <p:cond delay="499"/>
                                          </p:stCondLst>
                                        </p:cTn>
                                        <p:tgtEl>
                                          <p:spTgt spid="331815"/>
                                        </p:tgtEl>
                                        <p:attrNameLst>
                                          <p:attrName>style.visibility</p:attrName>
                                        </p:attrNameLst>
                                      </p:cBhvr>
                                      <p:to>
                                        <p:strVal val="visible"/>
                                      </p:to>
                                    </p:set>
                                  </p:childTnLst>
                                </p:cTn>
                              </p:par>
                            </p:childTnLst>
                          </p:cTn>
                        </p:par>
                        <p:par>
                          <p:cTn id="68" fill="hold" nodeType="afterGroup">
                            <p:stCondLst>
                              <p:cond delay="16500"/>
                            </p:stCondLst>
                            <p:childTnLst>
                              <p:par>
                                <p:cTn id="69" presetID="1" presetClass="entr" presetSubtype="0" fill="hold" grpId="0" nodeType="afterEffect">
                                  <p:stCondLst>
                                    <p:cond delay="500"/>
                                  </p:stCondLst>
                                  <p:childTnLst>
                                    <p:set>
                                      <p:cBhvr>
                                        <p:cTn id="70" dur="1" fill="hold">
                                          <p:stCondLst>
                                            <p:cond delay="499"/>
                                          </p:stCondLst>
                                        </p:cTn>
                                        <p:tgtEl>
                                          <p:spTgt spid="331816"/>
                                        </p:tgtEl>
                                        <p:attrNameLst>
                                          <p:attrName>style.visibility</p:attrName>
                                        </p:attrNameLst>
                                      </p:cBhvr>
                                      <p:to>
                                        <p:strVal val="visible"/>
                                      </p:to>
                                    </p:set>
                                  </p:childTnLst>
                                </p:cTn>
                              </p:par>
                            </p:childTnLst>
                          </p:cTn>
                        </p:par>
                        <p:par>
                          <p:cTn id="71" fill="hold" nodeType="afterGroup">
                            <p:stCondLst>
                              <p:cond delay="17500"/>
                            </p:stCondLst>
                            <p:childTnLst>
                              <p:par>
                                <p:cTn id="72" presetID="1" presetClass="entr" presetSubtype="0" fill="hold" grpId="0" nodeType="afterEffect">
                                  <p:stCondLst>
                                    <p:cond delay="500"/>
                                  </p:stCondLst>
                                  <p:childTnLst>
                                    <p:set>
                                      <p:cBhvr>
                                        <p:cTn id="73" dur="1" fill="hold">
                                          <p:stCondLst>
                                            <p:cond delay="499"/>
                                          </p:stCondLst>
                                        </p:cTn>
                                        <p:tgtEl>
                                          <p:spTgt spid="331817"/>
                                        </p:tgtEl>
                                        <p:attrNameLst>
                                          <p:attrName>style.visibility</p:attrName>
                                        </p:attrNameLst>
                                      </p:cBhvr>
                                      <p:to>
                                        <p:strVal val="visible"/>
                                      </p:to>
                                    </p:set>
                                  </p:childTnLst>
                                </p:cTn>
                              </p:par>
                            </p:childTnLst>
                          </p:cTn>
                        </p:par>
                        <p:par>
                          <p:cTn id="74" fill="hold" nodeType="afterGroup">
                            <p:stCondLst>
                              <p:cond delay="18500"/>
                            </p:stCondLst>
                            <p:childTnLst>
                              <p:par>
                                <p:cTn id="75" presetID="1" presetClass="entr" presetSubtype="0" fill="hold" grpId="0" nodeType="afterEffect">
                                  <p:stCondLst>
                                    <p:cond delay="500"/>
                                  </p:stCondLst>
                                  <p:childTnLst>
                                    <p:set>
                                      <p:cBhvr>
                                        <p:cTn id="76" dur="1" fill="hold">
                                          <p:stCondLst>
                                            <p:cond delay="499"/>
                                          </p:stCondLst>
                                        </p:cTn>
                                        <p:tgtEl>
                                          <p:spTgt spid="331818"/>
                                        </p:tgtEl>
                                        <p:attrNameLst>
                                          <p:attrName>style.visibility</p:attrName>
                                        </p:attrNameLst>
                                      </p:cBhvr>
                                      <p:to>
                                        <p:strVal val="visible"/>
                                      </p:to>
                                    </p:set>
                                  </p:childTnLst>
                                </p:cTn>
                              </p:par>
                            </p:childTnLst>
                          </p:cTn>
                        </p:par>
                        <p:par>
                          <p:cTn id="77" fill="hold" nodeType="afterGroup">
                            <p:stCondLst>
                              <p:cond delay="19500"/>
                            </p:stCondLst>
                            <p:childTnLst>
                              <p:par>
                                <p:cTn id="78" presetID="1" presetClass="entr" presetSubtype="0" fill="hold" grpId="0" nodeType="afterEffect">
                                  <p:stCondLst>
                                    <p:cond delay="500"/>
                                  </p:stCondLst>
                                  <p:childTnLst>
                                    <p:set>
                                      <p:cBhvr>
                                        <p:cTn id="79" dur="1" fill="hold">
                                          <p:stCondLst>
                                            <p:cond delay="499"/>
                                          </p:stCondLst>
                                        </p:cTn>
                                        <p:tgtEl>
                                          <p:spTgt spid="331819"/>
                                        </p:tgtEl>
                                        <p:attrNameLst>
                                          <p:attrName>style.visibility</p:attrName>
                                        </p:attrNameLst>
                                      </p:cBhvr>
                                      <p:to>
                                        <p:strVal val="visible"/>
                                      </p:to>
                                    </p:set>
                                  </p:childTnLst>
                                </p:cTn>
                              </p:par>
                            </p:childTnLst>
                          </p:cTn>
                        </p:par>
                      </p:childTnLst>
                    </p:cTn>
                  </p:par>
                  <p:par>
                    <p:cTn id="80" fill="hold" nodeType="clickPar">
                      <p:stCondLst>
                        <p:cond delay="indefinite"/>
                      </p:stCondLst>
                      <p:childTnLst>
                        <p:par>
                          <p:cTn id="81" fill="hold" nodeType="withGroup">
                            <p:stCondLst>
                              <p:cond delay="0"/>
                            </p:stCondLst>
                            <p:childTnLst>
                              <p:par>
                                <p:cTn id="82" presetID="2" presetClass="entr" presetSubtype="1" fill="hold" grpId="0" nodeType="clickEffect">
                                  <p:stCondLst>
                                    <p:cond delay="0"/>
                                  </p:stCondLst>
                                  <p:childTnLst>
                                    <p:set>
                                      <p:cBhvr>
                                        <p:cTn id="83" dur="1" fill="hold">
                                          <p:stCondLst>
                                            <p:cond delay="0"/>
                                          </p:stCondLst>
                                        </p:cTn>
                                        <p:tgtEl>
                                          <p:spTgt spid="331820"/>
                                        </p:tgtEl>
                                        <p:attrNameLst>
                                          <p:attrName>style.visibility</p:attrName>
                                        </p:attrNameLst>
                                      </p:cBhvr>
                                      <p:to>
                                        <p:strVal val="visible"/>
                                      </p:to>
                                    </p:set>
                                    <p:anim calcmode="lin" valueType="num">
                                      <p:cBhvr additive="base">
                                        <p:cTn id="84" dur="500" fill="hold"/>
                                        <p:tgtEl>
                                          <p:spTgt spid="331820"/>
                                        </p:tgtEl>
                                        <p:attrNameLst>
                                          <p:attrName>ppt_x</p:attrName>
                                        </p:attrNameLst>
                                      </p:cBhvr>
                                      <p:tavLst>
                                        <p:tav tm="0">
                                          <p:val>
                                            <p:strVal val="#ppt_x"/>
                                          </p:val>
                                        </p:tav>
                                        <p:tav tm="100000">
                                          <p:val>
                                            <p:strVal val="#ppt_x"/>
                                          </p:val>
                                        </p:tav>
                                      </p:tavLst>
                                    </p:anim>
                                    <p:anim calcmode="lin" valueType="num">
                                      <p:cBhvr additive="base">
                                        <p:cTn id="85" dur="500" fill="hold"/>
                                        <p:tgtEl>
                                          <p:spTgt spid="331820"/>
                                        </p:tgtEl>
                                        <p:attrNameLst>
                                          <p:attrName>ppt_y</p:attrName>
                                        </p:attrNameLst>
                                      </p:cBhvr>
                                      <p:tavLst>
                                        <p:tav tm="0">
                                          <p:val>
                                            <p:strVal val="0-#ppt_h/2"/>
                                          </p:val>
                                        </p:tav>
                                        <p:tav tm="100000">
                                          <p:val>
                                            <p:strVal val="#ppt_y"/>
                                          </p:val>
                                        </p:tav>
                                      </p:tavLst>
                                    </p:anim>
                                  </p:childTnLst>
                                </p:cTn>
                              </p:par>
                            </p:childTnLst>
                          </p:cTn>
                        </p:par>
                        <p:par>
                          <p:cTn id="86" fill="hold" nodeType="afterGroup">
                            <p:stCondLst>
                              <p:cond delay="500"/>
                            </p:stCondLst>
                            <p:childTnLst>
                              <p:par>
                                <p:cTn id="87" presetID="2" presetClass="entr" presetSubtype="1" fill="hold" grpId="0" nodeType="afterEffect">
                                  <p:stCondLst>
                                    <p:cond delay="2000"/>
                                  </p:stCondLst>
                                  <p:childTnLst>
                                    <p:set>
                                      <p:cBhvr>
                                        <p:cTn id="88" dur="1" fill="hold">
                                          <p:stCondLst>
                                            <p:cond delay="0"/>
                                          </p:stCondLst>
                                        </p:cTn>
                                        <p:tgtEl>
                                          <p:spTgt spid="331821"/>
                                        </p:tgtEl>
                                        <p:attrNameLst>
                                          <p:attrName>style.visibility</p:attrName>
                                        </p:attrNameLst>
                                      </p:cBhvr>
                                      <p:to>
                                        <p:strVal val="visible"/>
                                      </p:to>
                                    </p:set>
                                    <p:anim calcmode="lin" valueType="num">
                                      <p:cBhvr additive="base">
                                        <p:cTn id="89" dur="500" fill="hold"/>
                                        <p:tgtEl>
                                          <p:spTgt spid="331821"/>
                                        </p:tgtEl>
                                        <p:attrNameLst>
                                          <p:attrName>ppt_x</p:attrName>
                                        </p:attrNameLst>
                                      </p:cBhvr>
                                      <p:tavLst>
                                        <p:tav tm="0">
                                          <p:val>
                                            <p:strVal val="#ppt_x"/>
                                          </p:val>
                                        </p:tav>
                                        <p:tav tm="100000">
                                          <p:val>
                                            <p:strVal val="#ppt_x"/>
                                          </p:val>
                                        </p:tav>
                                      </p:tavLst>
                                    </p:anim>
                                    <p:anim calcmode="lin" valueType="num">
                                      <p:cBhvr additive="base">
                                        <p:cTn id="90" dur="500" fill="hold"/>
                                        <p:tgtEl>
                                          <p:spTgt spid="331821"/>
                                        </p:tgtEl>
                                        <p:attrNameLst>
                                          <p:attrName>ppt_y</p:attrName>
                                        </p:attrNameLst>
                                      </p:cBhvr>
                                      <p:tavLst>
                                        <p:tav tm="0">
                                          <p:val>
                                            <p:strVal val="0-#ppt_h/2"/>
                                          </p:val>
                                        </p:tav>
                                        <p:tav tm="100000">
                                          <p:val>
                                            <p:strVal val="#ppt_y"/>
                                          </p:val>
                                        </p:tav>
                                      </p:tavLst>
                                    </p:anim>
                                  </p:childTnLst>
                                </p:cTn>
                              </p:par>
                            </p:childTnLst>
                          </p:cTn>
                        </p:par>
                      </p:childTnLst>
                    </p:cTn>
                  </p:par>
                  <p:par>
                    <p:cTn id="91" fill="hold" nodeType="clickPar">
                      <p:stCondLst>
                        <p:cond delay="indefinite"/>
                      </p:stCondLst>
                      <p:childTnLst>
                        <p:par>
                          <p:cTn id="92" fill="hold" nodeType="withGroup">
                            <p:stCondLst>
                              <p:cond delay="0"/>
                            </p:stCondLst>
                            <p:childTnLst>
                              <p:par>
                                <p:cTn id="93" presetID="2" presetClass="entr" presetSubtype="1" fill="hold" grpId="0" nodeType="clickEffect">
                                  <p:stCondLst>
                                    <p:cond delay="0"/>
                                  </p:stCondLst>
                                  <p:childTnLst>
                                    <p:set>
                                      <p:cBhvr>
                                        <p:cTn id="94" dur="1" fill="hold">
                                          <p:stCondLst>
                                            <p:cond delay="0"/>
                                          </p:stCondLst>
                                        </p:cTn>
                                        <p:tgtEl>
                                          <p:spTgt spid="331822"/>
                                        </p:tgtEl>
                                        <p:attrNameLst>
                                          <p:attrName>style.visibility</p:attrName>
                                        </p:attrNameLst>
                                      </p:cBhvr>
                                      <p:to>
                                        <p:strVal val="visible"/>
                                      </p:to>
                                    </p:set>
                                    <p:anim calcmode="lin" valueType="num">
                                      <p:cBhvr additive="base">
                                        <p:cTn id="95" dur="500" fill="hold"/>
                                        <p:tgtEl>
                                          <p:spTgt spid="331822"/>
                                        </p:tgtEl>
                                        <p:attrNameLst>
                                          <p:attrName>ppt_x</p:attrName>
                                        </p:attrNameLst>
                                      </p:cBhvr>
                                      <p:tavLst>
                                        <p:tav tm="0">
                                          <p:val>
                                            <p:strVal val="#ppt_x"/>
                                          </p:val>
                                        </p:tav>
                                        <p:tav tm="100000">
                                          <p:val>
                                            <p:strVal val="#ppt_x"/>
                                          </p:val>
                                        </p:tav>
                                      </p:tavLst>
                                    </p:anim>
                                    <p:anim calcmode="lin" valueType="num">
                                      <p:cBhvr additive="base">
                                        <p:cTn id="96" dur="500" fill="hold"/>
                                        <p:tgtEl>
                                          <p:spTgt spid="331822"/>
                                        </p:tgtEl>
                                        <p:attrNameLst>
                                          <p:attrName>ppt_y</p:attrName>
                                        </p:attrNameLst>
                                      </p:cBhvr>
                                      <p:tavLst>
                                        <p:tav tm="0">
                                          <p:val>
                                            <p:strVal val="0-#ppt_h/2"/>
                                          </p:val>
                                        </p:tav>
                                        <p:tav tm="100000">
                                          <p:val>
                                            <p:strVal val="#ppt_y"/>
                                          </p:val>
                                        </p:tav>
                                      </p:tavLst>
                                    </p:anim>
                                  </p:childTnLst>
                                </p:cTn>
                              </p:par>
                            </p:childTnLst>
                          </p:cTn>
                        </p:par>
                        <p:par>
                          <p:cTn id="97" fill="hold" nodeType="afterGroup">
                            <p:stCondLst>
                              <p:cond delay="500"/>
                            </p:stCondLst>
                            <p:childTnLst>
                              <p:par>
                                <p:cTn id="98" presetID="2" presetClass="entr" presetSubtype="1" fill="hold" grpId="0" nodeType="afterEffect">
                                  <p:stCondLst>
                                    <p:cond delay="0"/>
                                  </p:stCondLst>
                                  <p:childTnLst>
                                    <p:set>
                                      <p:cBhvr>
                                        <p:cTn id="99" dur="1" fill="hold">
                                          <p:stCondLst>
                                            <p:cond delay="0"/>
                                          </p:stCondLst>
                                        </p:cTn>
                                        <p:tgtEl>
                                          <p:spTgt spid="331823"/>
                                        </p:tgtEl>
                                        <p:attrNameLst>
                                          <p:attrName>style.visibility</p:attrName>
                                        </p:attrNameLst>
                                      </p:cBhvr>
                                      <p:to>
                                        <p:strVal val="visible"/>
                                      </p:to>
                                    </p:set>
                                    <p:anim calcmode="lin" valueType="num">
                                      <p:cBhvr additive="base">
                                        <p:cTn id="100" dur="500" fill="hold"/>
                                        <p:tgtEl>
                                          <p:spTgt spid="331823"/>
                                        </p:tgtEl>
                                        <p:attrNameLst>
                                          <p:attrName>ppt_x</p:attrName>
                                        </p:attrNameLst>
                                      </p:cBhvr>
                                      <p:tavLst>
                                        <p:tav tm="0">
                                          <p:val>
                                            <p:strVal val="#ppt_x"/>
                                          </p:val>
                                        </p:tav>
                                        <p:tav tm="100000">
                                          <p:val>
                                            <p:strVal val="#ppt_x"/>
                                          </p:val>
                                        </p:tav>
                                      </p:tavLst>
                                    </p:anim>
                                    <p:anim calcmode="lin" valueType="num">
                                      <p:cBhvr additive="base">
                                        <p:cTn id="101" dur="500" fill="hold"/>
                                        <p:tgtEl>
                                          <p:spTgt spid="33182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1795" grpId="0" animBg="1"/>
      <p:bldP spid="331796" grpId="0" animBg="1"/>
      <p:bldP spid="331797" grpId="0" animBg="1"/>
      <p:bldP spid="331798" grpId="0" animBg="1"/>
      <p:bldP spid="331799" grpId="0" animBg="1"/>
      <p:bldP spid="331800" grpId="0" animBg="1"/>
      <p:bldP spid="331801" grpId="0" animBg="1"/>
      <p:bldP spid="331802" grpId="0" animBg="1"/>
      <p:bldP spid="331803" grpId="0" animBg="1"/>
      <p:bldP spid="331804" grpId="0" animBg="1"/>
      <p:bldP spid="331805" grpId="0" animBg="1"/>
      <p:bldP spid="331806" grpId="0" animBg="1"/>
      <p:bldP spid="331807" grpId="0" animBg="1"/>
      <p:bldP spid="331808" grpId="0" animBg="1"/>
      <p:bldP spid="331809" grpId="0" animBg="1"/>
      <p:bldP spid="331810" grpId="0" animBg="1"/>
      <p:bldP spid="331811" grpId="0" animBg="1"/>
      <p:bldP spid="331812" grpId="0" animBg="1"/>
      <p:bldP spid="331813" grpId="0" animBg="1"/>
      <p:bldP spid="331814" grpId="0" animBg="1"/>
      <p:bldP spid="331815" grpId="0" animBg="1"/>
      <p:bldP spid="331816" grpId="0" animBg="1"/>
      <p:bldP spid="331817" grpId="0" animBg="1"/>
      <p:bldP spid="331818" grpId="0" animBg="1"/>
      <p:bldP spid="331819" grpId="0" animBg="1"/>
      <p:bldP spid="331820" grpId="0" animBg="1"/>
      <p:bldP spid="331821" grpId="0" animBg="1"/>
      <p:bldP spid="331822" grpId="0" animBg="1"/>
      <p:bldP spid="33182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5" name="Rectangle 1"/>
          <p:cNvSpPr>
            <a:spLocks/>
          </p:cNvSpPr>
          <p:nvPr/>
        </p:nvSpPr>
        <p:spPr bwMode="auto">
          <a:xfrm>
            <a:off x="0" y="3657600"/>
            <a:ext cx="129921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8200">
                <a:solidFill>
                  <a:schemeClr val="tx1"/>
                </a:solidFill>
                <a:latin typeface="Times New Roman" charset="0"/>
                <a:ea typeface="ＭＳ Ｐゴシック" charset="0"/>
                <a:cs typeface="Times New Roman" charset="0"/>
                <a:sym typeface="Times New Roman" charset="0"/>
              </a:rPr>
              <a:t>Tracking Observations #1</a:t>
            </a:r>
          </a:p>
        </p:txBody>
      </p:sp>
      <p:sp>
        <p:nvSpPr>
          <p:cNvPr id="333826" name="Rectangle 2"/>
          <p:cNvSpPr>
            <a:spLocks/>
          </p:cNvSpPr>
          <p:nvPr/>
        </p:nvSpPr>
        <p:spPr bwMode="auto">
          <a:xfrm>
            <a:off x="1588" y="6199188"/>
            <a:ext cx="13004800" cy="208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6800">
                <a:solidFill>
                  <a:srgbClr val="FF2712"/>
                </a:solidFill>
                <a:ea typeface="ＭＳ Ｐゴシック" charset="0"/>
                <a:cs typeface="Gill Sans" charset="0"/>
              </a:rPr>
              <a:t>Insert video representing one of the four styles</a:t>
            </a:r>
          </a:p>
        </p:txBody>
      </p:sp>
    </p:spTree>
    <p:extLst>
      <p:ext uri="{BB962C8B-B14F-4D97-AF65-F5344CB8AC3E}">
        <p14:creationId xmlns:p14="http://schemas.microsoft.com/office/powerpoint/2010/main" val="3771387712"/>
      </p:ext>
    </p:extLst>
  </p:cSld>
  <p:clrMapOvr>
    <a:masterClrMapping/>
  </p:clrMapOvr>
  <p:transition xmlns:p14="http://schemas.microsoft.com/office/powerpoint/2010/main" spd="slow">
    <p:push/>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74683048" presetClass="exit" presetSubtype="0" fill="hold" grpId="0" nodeType="clickEffect">
                                  <p:stCondLst>
                                    <p:cond delay="0"/>
                                  </p:stCondLst>
                                  <p:childTnLst>
                                    <p:set>
                                      <p:cBhvr>
                                        <p:cTn id="6" dur="1" fill="hold">
                                          <p:stCondLst>
                                            <p:cond delay="499"/>
                                          </p:stCondLst>
                                        </p:cTn>
                                        <p:tgtEl>
                                          <p:spTgt spid="3338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3825" grpId="0" autoUpdateAnimBg="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3" name="Rectangle 1"/>
          <p:cNvSpPr>
            <a:spLocks/>
          </p:cNvSpPr>
          <p:nvPr/>
        </p:nvSpPr>
        <p:spPr bwMode="auto">
          <a:xfrm>
            <a:off x="0" y="3657600"/>
            <a:ext cx="129921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8200">
                <a:solidFill>
                  <a:schemeClr val="tx1"/>
                </a:solidFill>
                <a:latin typeface="Times New Roman" charset="0"/>
                <a:ea typeface="ＭＳ Ｐゴシック" charset="0"/>
                <a:cs typeface="Times New Roman" charset="0"/>
                <a:sym typeface="Times New Roman" charset="0"/>
              </a:rPr>
              <a:t>Tracking Observations #2</a:t>
            </a:r>
          </a:p>
        </p:txBody>
      </p:sp>
      <p:sp>
        <p:nvSpPr>
          <p:cNvPr id="335874" name="Rectangle 2"/>
          <p:cNvSpPr>
            <a:spLocks/>
          </p:cNvSpPr>
          <p:nvPr/>
        </p:nvSpPr>
        <p:spPr bwMode="auto">
          <a:xfrm>
            <a:off x="1588" y="6199188"/>
            <a:ext cx="13004800" cy="208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6800">
                <a:solidFill>
                  <a:srgbClr val="FF2712"/>
                </a:solidFill>
                <a:ea typeface="ＭＳ Ｐゴシック" charset="0"/>
                <a:cs typeface="Gill Sans" charset="0"/>
              </a:rPr>
              <a:t>Insert video representing one of the four styles</a:t>
            </a:r>
          </a:p>
        </p:txBody>
      </p:sp>
    </p:spTree>
    <p:extLst>
      <p:ext uri="{BB962C8B-B14F-4D97-AF65-F5344CB8AC3E}">
        <p14:creationId xmlns:p14="http://schemas.microsoft.com/office/powerpoint/2010/main" val="3603527348"/>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74683048" presetClass="exit" presetSubtype="0" fill="hold" grpId="0" nodeType="clickEffect">
                                  <p:stCondLst>
                                    <p:cond delay="0"/>
                                  </p:stCondLst>
                                  <p:childTnLst>
                                    <p:set>
                                      <p:cBhvr>
                                        <p:cTn id="6" dur="1" fill="hold">
                                          <p:stCondLst>
                                            <p:cond delay="499"/>
                                          </p:stCondLst>
                                        </p:cTn>
                                        <p:tgtEl>
                                          <p:spTgt spid="33587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5873" grpId="0" autoUpdateAnimBg="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991857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9971" name="Group 3"/>
          <p:cNvGrpSpPr>
            <a:grpSpLocks/>
          </p:cNvGrpSpPr>
          <p:nvPr/>
        </p:nvGrpSpPr>
        <p:grpSpPr bwMode="auto">
          <a:xfrm>
            <a:off x="10033000" y="708025"/>
            <a:ext cx="1384300" cy="1846263"/>
            <a:chOff x="0" y="10"/>
            <a:chExt cx="872" cy="1163"/>
          </a:xfrm>
        </p:grpSpPr>
        <p:sp>
          <p:nvSpPr>
            <p:cNvPr id="339969" name="Rectangle 1"/>
            <p:cNvSpPr>
              <a:spLocks/>
            </p:cNvSpPr>
            <p:nvPr/>
          </p:nvSpPr>
          <p:spPr bwMode="auto">
            <a:xfrm>
              <a:off x="0" y="156"/>
              <a:ext cx="872" cy="872"/>
            </a:xfrm>
            <a:prstGeom prst="rect">
              <a:avLst/>
            </a:prstGeom>
            <a:solidFill>
              <a:srgbClr val="FFFF00"/>
            </a:soli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solidFill>
                  <a:srgbClr val="000000"/>
                </a:solidFill>
              </a:endParaRPr>
            </a:p>
          </p:txBody>
        </p:sp>
        <p:sp>
          <p:nvSpPr>
            <p:cNvPr id="339970" name="Rectangle 2"/>
            <p:cNvSpPr>
              <a:spLocks/>
            </p:cNvSpPr>
            <p:nvPr/>
          </p:nvSpPr>
          <p:spPr bwMode="auto">
            <a:xfrm>
              <a:off x="218" y="10"/>
              <a:ext cx="444" cy="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12000">
                  <a:solidFill>
                    <a:srgbClr val="000000"/>
                  </a:solidFill>
                  <a:latin typeface="Rockwell Extra Bold" charset="0"/>
                  <a:ea typeface="ＭＳ Ｐゴシック" charset="0"/>
                  <a:cs typeface="Rockwell Extra Bold" charset="0"/>
                  <a:sym typeface="Rockwell Extra Bold" charset="0"/>
                </a:rPr>
                <a:t>I</a:t>
              </a:r>
            </a:p>
          </p:txBody>
        </p:sp>
      </p:grpSp>
      <p:sp>
        <p:nvSpPr>
          <p:cNvPr id="339972" name="Rectangle 4"/>
          <p:cNvSpPr>
            <a:spLocks/>
          </p:cNvSpPr>
          <p:nvPr/>
        </p:nvSpPr>
        <p:spPr bwMode="auto">
          <a:xfrm>
            <a:off x="5330825" y="371475"/>
            <a:ext cx="4541838" cy="218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3400">
                <a:solidFill>
                  <a:schemeClr val="tx1"/>
                </a:solidFill>
                <a:latin typeface="Lato Regular" charset="0"/>
                <a:ea typeface="ＭＳ Ｐゴシック" charset="0"/>
                <a:cs typeface="Lato Regular" charset="0"/>
                <a:sym typeface="Lato Regular" charset="0"/>
              </a:rPr>
              <a:t>Wide Gesturing</a:t>
            </a:r>
          </a:p>
          <a:p>
            <a:r>
              <a:rPr lang="en-US" sz="3400">
                <a:solidFill>
                  <a:schemeClr val="tx1"/>
                </a:solidFill>
                <a:latin typeface="Lato Regular" charset="0"/>
                <a:ea typeface="ＭＳ Ｐゴシック" charset="0"/>
                <a:cs typeface="Lato Regular" charset="0"/>
                <a:sym typeface="Lato Regular" charset="0"/>
              </a:rPr>
              <a:t>Speaks Faster &amp; Louder</a:t>
            </a:r>
          </a:p>
          <a:p>
            <a:r>
              <a:rPr lang="en-US" sz="3400">
                <a:solidFill>
                  <a:schemeClr val="tx1"/>
                </a:solidFill>
                <a:latin typeface="Lato Regular" charset="0"/>
                <a:ea typeface="ＭＳ Ｐゴシック" charset="0"/>
                <a:cs typeface="Lato Regular" charset="0"/>
                <a:sym typeface="Lato Regular" charset="0"/>
              </a:rPr>
              <a:t>More Eye Contact</a:t>
            </a:r>
          </a:p>
          <a:p>
            <a:r>
              <a:rPr lang="en-US" sz="3400">
                <a:solidFill>
                  <a:schemeClr val="tx1"/>
                </a:solidFill>
                <a:latin typeface="Lato Regular" charset="0"/>
                <a:ea typeface="ＭＳ Ｐゴシック" charset="0"/>
                <a:cs typeface="Lato Regular" charset="0"/>
                <a:sym typeface="Lato Regular" charset="0"/>
              </a:rPr>
              <a:t>Interrupts</a:t>
            </a:r>
          </a:p>
        </p:txBody>
      </p:sp>
      <p:grpSp>
        <p:nvGrpSpPr>
          <p:cNvPr id="339975" name="Group 7"/>
          <p:cNvGrpSpPr>
            <a:grpSpLocks/>
          </p:cNvGrpSpPr>
          <p:nvPr/>
        </p:nvGrpSpPr>
        <p:grpSpPr bwMode="auto">
          <a:xfrm>
            <a:off x="1219200" y="7121525"/>
            <a:ext cx="1384300" cy="1846263"/>
            <a:chOff x="0" y="10"/>
            <a:chExt cx="872" cy="1163"/>
          </a:xfrm>
        </p:grpSpPr>
        <p:sp>
          <p:nvSpPr>
            <p:cNvPr id="339973" name="Rectangle 5"/>
            <p:cNvSpPr>
              <a:spLocks/>
            </p:cNvSpPr>
            <p:nvPr/>
          </p:nvSpPr>
          <p:spPr bwMode="auto">
            <a:xfrm>
              <a:off x="0" y="156"/>
              <a:ext cx="872" cy="872"/>
            </a:xfrm>
            <a:prstGeom prst="rect">
              <a:avLst/>
            </a:prstGeom>
            <a:solidFill>
              <a:srgbClr val="0000FF"/>
            </a:soli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solidFill>
                  <a:srgbClr val="000000"/>
                </a:solidFill>
              </a:endParaRPr>
            </a:p>
          </p:txBody>
        </p:sp>
        <p:sp>
          <p:nvSpPr>
            <p:cNvPr id="339974" name="Rectangle 6"/>
            <p:cNvSpPr>
              <a:spLocks/>
            </p:cNvSpPr>
            <p:nvPr/>
          </p:nvSpPr>
          <p:spPr bwMode="auto">
            <a:xfrm>
              <a:off x="48" y="10"/>
              <a:ext cx="777" cy="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12000" dirty="0">
                  <a:solidFill>
                    <a:srgbClr val="000000"/>
                  </a:solidFill>
                  <a:latin typeface="Rockwell Extra Bold" charset="0"/>
                  <a:ea typeface="ＭＳ Ｐゴシック" charset="0"/>
                  <a:cs typeface="Rockwell Extra Bold" charset="0"/>
                  <a:sym typeface="Rockwell Extra Bold" charset="0"/>
                </a:rPr>
                <a:t>C</a:t>
              </a:r>
            </a:p>
          </p:txBody>
        </p:sp>
      </p:grpSp>
      <p:sp>
        <p:nvSpPr>
          <p:cNvPr id="339976" name="Rectangle 8"/>
          <p:cNvSpPr>
            <a:spLocks/>
          </p:cNvSpPr>
          <p:nvPr/>
        </p:nvSpPr>
        <p:spPr bwMode="auto">
          <a:xfrm>
            <a:off x="2859088" y="7318375"/>
            <a:ext cx="4479925" cy="218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3400">
                <a:solidFill>
                  <a:schemeClr val="tx1"/>
                </a:solidFill>
                <a:latin typeface="Lato Regular" charset="0"/>
                <a:ea typeface="ＭＳ Ｐゴシック" charset="0"/>
                <a:cs typeface="Lato Regular" charset="0"/>
                <a:sym typeface="Lato Regular" charset="0"/>
              </a:rPr>
              <a:t>Narrow Gesturing</a:t>
            </a:r>
          </a:p>
          <a:p>
            <a:r>
              <a:rPr lang="en-US" sz="3400">
                <a:solidFill>
                  <a:schemeClr val="tx1"/>
                </a:solidFill>
                <a:latin typeface="Lato Regular" charset="0"/>
                <a:ea typeface="ＭＳ Ｐゴシック" charset="0"/>
                <a:cs typeface="Lato Regular" charset="0"/>
                <a:sym typeface="Lato Regular" charset="0"/>
              </a:rPr>
              <a:t>Speaks Slower &amp; Softer</a:t>
            </a:r>
          </a:p>
          <a:p>
            <a:r>
              <a:rPr lang="en-US" sz="3400">
                <a:solidFill>
                  <a:schemeClr val="tx1"/>
                </a:solidFill>
                <a:latin typeface="Lato Regular" charset="0"/>
                <a:ea typeface="ＭＳ Ｐゴシック" charset="0"/>
                <a:cs typeface="Lato Regular" charset="0"/>
                <a:sym typeface="Lato Regular" charset="0"/>
              </a:rPr>
              <a:t>Less Eye Contact</a:t>
            </a:r>
          </a:p>
          <a:p>
            <a:r>
              <a:rPr lang="en-US" sz="3400">
                <a:solidFill>
                  <a:schemeClr val="tx1"/>
                </a:solidFill>
                <a:latin typeface="Lato Regular" charset="0"/>
                <a:ea typeface="ＭＳ Ｐゴシック" charset="0"/>
                <a:cs typeface="Lato Regular" charset="0"/>
                <a:sym typeface="Lato Regular" charset="0"/>
              </a:rPr>
              <a:t>Pauses</a:t>
            </a:r>
          </a:p>
        </p:txBody>
      </p:sp>
      <p:sp>
        <p:nvSpPr>
          <p:cNvPr id="339977" name="Rectangle 9"/>
          <p:cNvSpPr>
            <a:spLocks/>
          </p:cNvSpPr>
          <p:nvPr/>
        </p:nvSpPr>
        <p:spPr bwMode="auto">
          <a:xfrm>
            <a:off x="1703388" y="4938713"/>
            <a:ext cx="2597150" cy="218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3400">
                <a:solidFill>
                  <a:schemeClr val="tx1"/>
                </a:solidFill>
                <a:latin typeface="Lato Regular" charset="0"/>
                <a:ea typeface="ＭＳ Ｐゴシック" charset="0"/>
                <a:cs typeface="Lato Regular" charset="0"/>
                <a:sym typeface="Lato Regular" charset="0"/>
              </a:rPr>
              <a:t>Task Focused</a:t>
            </a:r>
          </a:p>
          <a:p>
            <a:r>
              <a:rPr lang="en-US" sz="3400">
                <a:solidFill>
                  <a:schemeClr val="tx1"/>
                </a:solidFill>
                <a:latin typeface="Lato Regular" charset="0"/>
                <a:ea typeface="ＭＳ Ｐゴシック" charset="0"/>
                <a:cs typeface="Lato Regular" charset="0"/>
                <a:sym typeface="Lato Regular" charset="0"/>
              </a:rPr>
              <a:t>Discuss Data</a:t>
            </a:r>
          </a:p>
          <a:p>
            <a:r>
              <a:rPr lang="en-US" sz="3400">
                <a:solidFill>
                  <a:schemeClr val="tx1"/>
                </a:solidFill>
                <a:latin typeface="Lato Regular" charset="0"/>
                <a:ea typeface="ＭＳ Ｐゴシック" charset="0"/>
                <a:cs typeface="Lato Regular" charset="0"/>
                <a:sym typeface="Lato Regular" charset="0"/>
              </a:rPr>
              <a:t>Less Smiling</a:t>
            </a:r>
          </a:p>
          <a:p>
            <a:r>
              <a:rPr lang="en-US" sz="3400">
                <a:solidFill>
                  <a:schemeClr val="tx1"/>
                </a:solidFill>
                <a:latin typeface="Lato Regular" charset="0"/>
                <a:ea typeface="ＭＳ Ｐゴシック" charset="0"/>
                <a:cs typeface="Lato Regular" charset="0"/>
                <a:sym typeface="Lato Regular" charset="0"/>
              </a:rPr>
              <a:t>Talks Less</a:t>
            </a:r>
          </a:p>
        </p:txBody>
      </p:sp>
      <p:sp>
        <p:nvSpPr>
          <p:cNvPr id="339978" name="Rectangle 10"/>
          <p:cNvSpPr>
            <a:spLocks/>
          </p:cNvSpPr>
          <p:nvPr/>
        </p:nvSpPr>
        <p:spPr bwMode="auto">
          <a:xfrm>
            <a:off x="8689975" y="2605088"/>
            <a:ext cx="3187700" cy="218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3400">
                <a:solidFill>
                  <a:schemeClr val="tx1"/>
                </a:solidFill>
                <a:latin typeface="Lato Regular" charset="0"/>
                <a:ea typeface="ＭＳ Ｐゴシック" charset="0"/>
                <a:cs typeface="Lato Regular" charset="0"/>
                <a:sym typeface="Lato Regular" charset="0"/>
              </a:rPr>
              <a:t>People Focused</a:t>
            </a:r>
          </a:p>
          <a:p>
            <a:r>
              <a:rPr lang="en-US" sz="3400">
                <a:solidFill>
                  <a:schemeClr val="tx1"/>
                </a:solidFill>
                <a:latin typeface="Lato Regular" charset="0"/>
                <a:ea typeface="ＭＳ Ｐゴシック" charset="0"/>
                <a:cs typeface="Lato Regular" charset="0"/>
                <a:sym typeface="Lato Regular" charset="0"/>
              </a:rPr>
              <a:t>Discuss Feelings</a:t>
            </a:r>
          </a:p>
          <a:p>
            <a:r>
              <a:rPr lang="en-US" sz="3400">
                <a:solidFill>
                  <a:schemeClr val="tx1"/>
                </a:solidFill>
                <a:latin typeface="Lato Regular" charset="0"/>
                <a:ea typeface="ＭＳ Ｐゴシック" charset="0"/>
                <a:cs typeface="Lato Regular" charset="0"/>
                <a:sym typeface="Lato Regular" charset="0"/>
              </a:rPr>
              <a:t>More Smiling</a:t>
            </a:r>
          </a:p>
          <a:p>
            <a:r>
              <a:rPr lang="en-US" sz="3400">
                <a:solidFill>
                  <a:schemeClr val="tx1"/>
                </a:solidFill>
                <a:latin typeface="Lato Regular" charset="0"/>
                <a:ea typeface="ＭＳ Ｐゴシック" charset="0"/>
                <a:cs typeface="Lato Regular" charset="0"/>
                <a:sym typeface="Lato Regular" charset="0"/>
              </a:rPr>
              <a:t>Talks Longer</a:t>
            </a:r>
          </a:p>
        </p:txBody>
      </p:sp>
      <p:sp>
        <p:nvSpPr>
          <p:cNvPr id="339979" name="Line 11"/>
          <p:cNvSpPr>
            <a:spLocks noChangeShapeType="1"/>
          </p:cNvSpPr>
          <p:nvPr/>
        </p:nvSpPr>
        <p:spPr bwMode="auto">
          <a:xfrm flipH="1">
            <a:off x="4767263" y="3803650"/>
            <a:ext cx="2908300" cy="2209800"/>
          </a:xfrm>
          <a:prstGeom prst="line">
            <a:avLst/>
          </a:prstGeom>
          <a:noFill/>
          <a:ln w="127000" cap="flat">
            <a:solidFill>
              <a:srgbClr val="FE7038"/>
            </a:solidFill>
            <a:prstDash val="solid"/>
            <a:miter lim="800000"/>
            <a:headEnd type="stealth" w="med" len="med"/>
            <a:tailEnd type="stealth"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Tree>
    <p:extLst>
      <p:ext uri="{BB962C8B-B14F-4D97-AF65-F5344CB8AC3E}">
        <p14:creationId xmlns:p14="http://schemas.microsoft.com/office/powerpoint/2010/main" val="512281622"/>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3997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8" presetClass="emph" presetSubtype="0" fill="hold" grpId="1" nodeType="clickEffect">
                                  <p:stCondLst>
                                    <p:cond delay="0"/>
                                  </p:stCondLst>
                                  <p:childTnLst>
                                    <p:animRot by="10800000">
                                      <p:cBhvr>
                                        <p:cTn id="10" dur="2000" fill="hold"/>
                                        <p:tgtEl>
                                          <p:spTgt spid="33997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9979" grpId="0" animBg="1"/>
      <p:bldP spid="339979" grpId="1" animBg="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7" name="Line 1"/>
          <p:cNvSpPr>
            <a:spLocks noChangeShapeType="1"/>
          </p:cNvSpPr>
          <p:nvPr/>
        </p:nvSpPr>
        <p:spPr bwMode="auto">
          <a:xfrm>
            <a:off x="2552700" y="2193925"/>
            <a:ext cx="7766050" cy="5295900"/>
          </a:xfrm>
          <a:prstGeom prst="line">
            <a:avLst/>
          </a:prstGeom>
          <a:noFill/>
          <a:ln w="635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342018" name="Line 2"/>
          <p:cNvSpPr>
            <a:spLocks noChangeShapeType="1"/>
          </p:cNvSpPr>
          <p:nvPr/>
        </p:nvSpPr>
        <p:spPr bwMode="auto">
          <a:xfrm rot="10800000" flipH="1">
            <a:off x="2570163" y="2227263"/>
            <a:ext cx="7766050" cy="5295900"/>
          </a:xfrm>
          <a:prstGeom prst="line">
            <a:avLst/>
          </a:prstGeom>
          <a:noFill/>
          <a:ln w="635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342019" name="Rectangle 3"/>
          <p:cNvSpPr>
            <a:spLocks/>
          </p:cNvSpPr>
          <p:nvPr/>
        </p:nvSpPr>
        <p:spPr bwMode="auto">
          <a:xfrm>
            <a:off x="1193800" y="1498600"/>
            <a:ext cx="1384300" cy="1384300"/>
          </a:xfrm>
          <a:prstGeom prst="rect">
            <a:avLst/>
          </a:prstGeom>
          <a:solidFill>
            <a:schemeClr val="accent1"/>
          </a:soli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solidFill>
                <a:srgbClr val="000000"/>
              </a:solidFill>
            </a:endParaRPr>
          </a:p>
        </p:txBody>
      </p:sp>
      <p:grpSp>
        <p:nvGrpSpPr>
          <p:cNvPr id="342024" name="Group 8"/>
          <p:cNvGrpSpPr>
            <a:grpSpLocks/>
          </p:cNvGrpSpPr>
          <p:nvPr/>
        </p:nvGrpSpPr>
        <p:grpSpPr bwMode="auto">
          <a:xfrm>
            <a:off x="10287000" y="1266825"/>
            <a:ext cx="1384300" cy="1846263"/>
            <a:chOff x="0" y="10"/>
            <a:chExt cx="872" cy="1163"/>
          </a:xfrm>
        </p:grpSpPr>
        <p:sp>
          <p:nvSpPr>
            <p:cNvPr id="342022" name="Rectangle 6"/>
            <p:cNvSpPr>
              <a:spLocks/>
            </p:cNvSpPr>
            <p:nvPr/>
          </p:nvSpPr>
          <p:spPr bwMode="auto">
            <a:xfrm>
              <a:off x="0" y="156"/>
              <a:ext cx="872" cy="872"/>
            </a:xfrm>
            <a:prstGeom prst="rect">
              <a:avLst/>
            </a:prstGeom>
            <a:solidFill>
              <a:srgbClr val="FFFF00"/>
            </a:soli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solidFill>
                  <a:srgbClr val="000000"/>
                </a:solidFill>
              </a:endParaRPr>
            </a:p>
          </p:txBody>
        </p:sp>
        <p:sp>
          <p:nvSpPr>
            <p:cNvPr id="342023" name="Rectangle 7"/>
            <p:cNvSpPr>
              <a:spLocks/>
            </p:cNvSpPr>
            <p:nvPr/>
          </p:nvSpPr>
          <p:spPr bwMode="auto">
            <a:xfrm>
              <a:off x="218" y="10"/>
              <a:ext cx="444" cy="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12000" dirty="0">
                  <a:solidFill>
                    <a:srgbClr val="000000"/>
                  </a:solidFill>
                  <a:latin typeface="Rockwell Extra Bold" charset="0"/>
                  <a:ea typeface="ＭＳ Ｐゴシック" charset="0"/>
                  <a:cs typeface="Rockwell Extra Bold" charset="0"/>
                  <a:sym typeface="Rockwell Extra Bold" charset="0"/>
                </a:rPr>
                <a:t>I</a:t>
              </a:r>
            </a:p>
          </p:txBody>
        </p:sp>
      </p:grpSp>
      <p:sp>
        <p:nvSpPr>
          <p:cNvPr id="342025" name="Rectangle 9"/>
          <p:cNvSpPr>
            <a:spLocks/>
          </p:cNvSpPr>
          <p:nvPr/>
        </p:nvSpPr>
        <p:spPr bwMode="auto">
          <a:xfrm>
            <a:off x="4225925" y="371475"/>
            <a:ext cx="4541838" cy="218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3400">
                <a:solidFill>
                  <a:schemeClr val="tx1"/>
                </a:solidFill>
                <a:latin typeface="Lato Regular" charset="0"/>
                <a:ea typeface="ＭＳ Ｐゴシック" charset="0"/>
                <a:cs typeface="Lato Regular" charset="0"/>
                <a:sym typeface="Lato Regular" charset="0"/>
              </a:rPr>
              <a:t>Wide Gesturing</a:t>
            </a:r>
          </a:p>
          <a:p>
            <a:r>
              <a:rPr lang="en-US" sz="3400">
                <a:solidFill>
                  <a:schemeClr val="tx1"/>
                </a:solidFill>
                <a:latin typeface="Lato Regular" charset="0"/>
                <a:ea typeface="ＭＳ Ｐゴシック" charset="0"/>
                <a:cs typeface="Lato Regular" charset="0"/>
                <a:sym typeface="Lato Regular" charset="0"/>
              </a:rPr>
              <a:t>Speaks Faster &amp; Louder</a:t>
            </a:r>
          </a:p>
          <a:p>
            <a:r>
              <a:rPr lang="en-US" sz="3400">
                <a:solidFill>
                  <a:schemeClr val="tx1"/>
                </a:solidFill>
                <a:latin typeface="Lato Regular" charset="0"/>
                <a:ea typeface="ＭＳ Ｐゴシック" charset="0"/>
                <a:cs typeface="Lato Regular" charset="0"/>
                <a:sym typeface="Lato Regular" charset="0"/>
              </a:rPr>
              <a:t>More Eye Contact</a:t>
            </a:r>
          </a:p>
          <a:p>
            <a:r>
              <a:rPr lang="en-US" sz="3400">
                <a:solidFill>
                  <a:schemeClr val="tx1"/>
                </a:solidFill>
                <a:latin typeface="Lato Regular" charset="0"/>
                <a:ea typeface="ＭＳ Ｐゴシック" charset="0"/>
                <a:cs typeface="Lato Regular" charset="0"/>
                <a:sym typeface="Lato Regular" charset="0"/>
              </a:rPr>
              <a:t>Interrupts</a:t>
            </a:r>
          </a:p>
        </p:txBody>
      </p:sp>
      <p:grpSp>
        <p:nvGrpSpPr>
          <p:cNvPr id="342028" name="Group 12"/>
          <p:cNvGrpSpPr>
            <a:grpSpLocks/>
          </p:cNvGrpSpPr>
          <p:nvPr/>
        </p:nvGrpSpPr>
        <p:grpSpPr bwMode="auto">
          <a:xfrm>
            <a:off x="1193800" y="6600825"/>
            <a:ext cx="1384300" cy="1846263"/>
            <a:chOff x="0" y="10"/>
            <a:chExt cx="872" cy="1163"/>
          </a:xfrm>
        </p:grpSpPr>
        <p:sp>
          <p:nvSpPr>
            <p:cNvPr id="342026" name="Rectangle 10"/>
            <p:cNvSpPr>
              <a:spLocks/>
            </p:cNvSpPr>
            <p:nvPr/>
          </p:nvSpPr>
          <p:spPr bwMode="auto">
            <a:xfrm>
              <a:off x="0" y="156"/>
              <a:ext cx="872" cy="872"/>
            </a:xfrm>
            <a:prstGeom prst="rect">
              <a:avLst/>
            </a:prstGeom>
            <a:solidFill>
              <a:srgbClr val="0000FF"/>
            </a:soli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solidFill>
                  <a:srgbClr val="000000"/>
                </a:solidFill>
              </a:endParaRPr>
            </a:p>
          </p:txBody>
        </p:sp>
        <p:sp>
          <p:nvSpPr>
            <p:cNvPr id="342027" name="Rectangle 11"/>
            <p:cNvSpPr>
              <a:spLocks/>
            </p:cNvSpPr>
            <p:nvPr/>
          </p:nvSpPr>
          <p:spPr bwMode="auto">
            <a:xfrm>
              <a:off x="51" y="10"/>
              <a:ext cx="777" cy="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12000">
                  <a:solidFill>
                    <a:srgbClr val="000000"/>
                  </a:solidFill>
                  <a:latin typeface="Rockwell Extra Bold" charset="0"/>
                  <a:ea typeface="ＭＳ Ｐゴシック" charset="0"/>
                  <a:cs typeface="Rockwell Extra Bold" charset="0"/>
                  <a:sym typeface="Rockwell Extra Bold" charset="0"/>
                </a:rPr>
                <a:t>C</a:t>
              </a:r>
            </a:p>
          </p:txBody>
        </p:sp>
      </p:grpSp>
      <p:grpSp>
        <p:nvGrpSpPr>
          <p:cNvPr id="342031" name="Group 15"/>
          <p:cNvGrpSpPr>
            <a:grpSpLocks/>
          </p:cNvGrpSpPr>
          <p:nvPr/>
        </p:nvGrpSpPr>
        <p:grpSpPr bwMode="auto">
          <a:xfrm>
            <a:off x="10287000" y="6600825"/>
            <a:ext cx="1384300" cy="1846263"/>
            <a:chOff x="0" y="10"/>
            <a:chExt cx="872" cy="1163"/>
          </a:xfrm>
        </p:grpSpPr>
        <p:sp>
          <p:nvSpPr>
            <p:cNvPr id="342029" name="Rectangle 13"/>
            <p:cNvSpPr>
              <a:spLocks/>
            </p:cNvSpPr>
            <p:nvPr/>
          </p:nvSpPr>
          <p:spPr bwMode="auto">
            <a:xfrm>
              <a:off x="0" y="156"/>
              <a:ext cx="872" cy="872"/>
            </a:xfrm>
            <a:prstGeom prst="rect">
              <a:avLst/>
            </a:prstGeom>
            <a:solidFill>
              <a:srgbClr val="00FF00"/>
            </a:soli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solidFill>
                  <a:srgbClr val="000000"/>
                </a:solidFill>
              </a:endParaRPr>
            </a:p>
          </p:txBody>
        </p:sp>
        <p:sp>
          <p:nvSpPr>
            <p:cNvPr id="342030" name="Rectangle 14"/>
            <p:cNvSpPr>
              <a:spLocks/>
            </p:cNvSpPr>
            <p:nvPr/>
          </p:nvSpPr>
          <p:spPr bwMode="auto">
            <a:xfrm>
              <a:off x="137" y="10"/>
              <a:ext cx="606" cy="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12000">
                  <a:solidFill>
                    <a:srgbClr val="000000"/>
                  </a:solidFill>
                  <a:latin typeface="Rockwell Extra Bold" charset="0"/>
                  <a:ea typeface="ＭＳ Ｐゴシック" charset="0"/>
                  <a:cs typeface="Rockwell Extra Bold" charset="0"/>
                  <a:sym typeface="Rockwell Extra Bold" charset="0"/>
                </a:rPr>
                <a:t>S</a:t>
              </a:r>
            </a:p>
          </p:txBody>
        </p:sp>
      </p:grpSp>
      <p:sp>
        <p:nvSpPr>
          <p:cNvPr id="342032" name="Rectangle 16"/>
          <p:cNvSpPr>
            <a:spLocks/>
          </p:cNvSpPr>
          <p:nvPr/>
        </p:nvSpPr>
        <p:spPr bwMode="auto">
          <a:xfrm>
            <a:off x="4256088" y="7318375"/>
            <a:ext cx="4479925" cy="218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3400">
                <a:solidFill>
                  <a:schemeClr val="tx1"/>
                </a:solidFill>
                <a:latin typeface="Lato Regular" charset="0"/>
                <a:ea typeface="ＭＳ Ｐゴシック" charset="0"/>
                <a:cs typeface="Lato Regular" charset="0"/>
                <a:sym typeface="Lato Regular" charset="0"/>
              </a:rPr>
              <a:t>Narrow Gesturing</a:t>
            </a:r>
          </a:p>
          <a:p>
            <a:r>
              <a:rPr lang="en-US" sz="3400">
                <a:solidFill>
                  <a:schemeClr val="tx1"/>
                </a:solidFill>
                <a:latin typeface="Lato Regular" charset="0"/>
                <a:ea typeface="ＭＳ Ｐゴシック" charset="0"/>
                <a:cs typeface="Lato Regular" charset="0"/>
                <a:sym typeface="Lato Regular" charset="0"/>
              </a:rPr>
              <a:t>Speaks Slower &amp; Softer</a:t>
            </a:r>
          </a:p>
          <a:p>
            <a:r>
              <a:rPr lang="en-US" sz="3400">
                <a:solidFill>
                  <a:schemeClr val="tx1"/>
                </a:solidFill>
                <a:latin typeface="Lato Regular" charset="0"/>
                <a:ea typeface="ＭＳ Ｐゴシック" charset="0"/>
                <a:cs typeface="Lato Regular" charset="0"/>
                <a:sym typeface="Lato Regular" charset="0"/>
              </a:rPr>
              <a:t>Less Eye Contact</a:t>
            </a:r>
          </a:p>
          <a:p>
            <a:r>
              <a:rPr lang="en-US" sz="3400">
                <a:solidFill>
                  <a:schemeClr val="tx1"/>
                </a:solidFill>
                <a:latin typeface="Lato Regular" charset="0"/>
                <a:ea typeface="ＭＳ Ｐゴシック" charset="0"/>
                <a:cs typeface="Lato Regular" charset="0"/>
                <a:sym typeface="Lato Regular" charset="0"/>
              </a:rPr>
              <a:t>Pauses</a:t>
            </a:r>
          </a:p>
        </p:txBody>
      </p:sp>
      <p:sp>
        <p:nvSpPr>
          <p:cNvPr id="342033" name="Rectangle 17"/>
          <p:cNvSpPr>
            <a:spLocks/>
          </p:cNvSpPr>
          <p:nvPr/>
        </p:nvSpPr>
        <p:spPr bwMode="auto">
          <a:xfrm>
            <a:off x="849313" y="3775075"/>
            <a:ext cx="2597150" cy="218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3400">
                <a:solidFill>
                  <a:schemeClr val="tx1"/>
                </a:solidFill>
                <a:latin typeface="Lato Regular" charset="0"/>
                <a:ea typeface="ＭＳ Ｐゴシック" charset="0"/>
                <a:cs typeface="Lato Regular" charset="0"/>
                <a:sym typeface="Lato Regular" charset="0"/>
              </a:rPr>
              <a:t>Task Focused</a:t>
            </a:r>
          </a:p>
          <a:p>
            <a:r>
              <a:rPr lang="en-US" sz="3400">
                <a:solidFill>
                  <a:schemeClr val="tx1"/>
                </a:solidFill>
                <a:latin typeface="Lato Regular" charset="0"/>
                <a:ea typeface="ＭＳ Ｐゴシック" charset="0"/>
                <a:cs typeface="Lato Regular" charset="0"/>
                <a:sym typeface="Lato Regular" charset="0"/>
              </a:rPr>
              <a:t>Discuss Data</a:t>
            </a:r>
          </a:p>
          <a:p>
            <a:r>
              <a:rPr lang="en-US" sz="3400">
                <a:solidFill>
                  <a:schemeClr val="tx1"/>
                </a:solidFill>
                <a:latin typeface="Lato Regular" charset="0"/>
                <a:ea typeface="ＭＳ Ｐゴシック" charset="0"/>
                <a:cs typeface="Lato Regular" charset="0"/>
                <a:sym typeface="Lato Regular" charset="0"/>
              </a:rPr>
              <a:t>Less Smiling</a:t>
            </a:r>
          </a:p>
          <a:p>
            <a:r>
              <a:rPr lang="en-US" sz="3400">
                <a:solidFill>
                  <a:schemeClr val="tx1"/>
                </a:solidFill>
                <a:latin typeface="Lato Regular" charset="0"/>
                <a:ea typeface="ＭＳ Ｐゴシック" charset="0"/>
                <a:cs typeface="Lato Regular" charset="0"/>
                <a:sym typeface="Lato Regular" charset="0"/>
              </a:rPr>
              <a:t>Talks Less</a:t>
            </a:r>
          </a:p>
        </p:txBody>
      </p:sp>
      <p:sp>
        <p:nvSpPr>
          <p:cNvPr id="342034" name="Rectangle 18"/>
          <p:cNvSpPr>
            <a:spLocks/>
          </p:cNvSpPr>
          <p:nvPr/>
        </p:nvSpPr>
        <p:spPr bwMode="auto">
          <a:xfrm>
            <a:off x="8953500" y="3787775"/>
            <a:ext cx="3187700" cy="218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3400">
                <a:solidFill>
                  <a:schemeClr val="tx1"/>
                </a:solidFill>
                <a:latin typeface="Lato Regular" charset="0"/>
                <a:ea typeface="ＭＳ Ｐゴシック" charset="0"/>
                <a:cs typeface="Lato Regular" charset="0"/>
                <a:sym typeface="Lato Regular" charset="0"/>
              </a:rPr>
              <a:t>People Focused</a:t>
            </a:r>
          </a:p>
          <a:p>
            <a:r>
              <a:rPr lang="en-US" sz="3400">
                <a:solidFill>
                  <a:schemeClr val="tx1"/>
                </a:solidFill>
                <a:latin typeface="Lato Regular" charset="0"/>
                <a:ea typeface="ＭＳ Ｐゴシック" charset="0"/>
                <a:cs typeface="Lato Regular" charset="0"/>
                <a:sym typeface="Lato Regular" charset="0"/>
              </a:rPr>
              <a:t>Discuss Feelings</a:t>
            </a:r>
          </a:p>
          <a:p>
            <a:r>
              <a:rPr lang="en-US" sz="3400">
                <a:solidFill>
                  <a:schemeClr val="tx1"/>
                </a:solidFill>
                <a:latin typeface="Lato Regular" charset="0"/>
                <a:ea typeface="ＭＳ Ｐゴシック" charset="0"/>
                <a:cs typeface="Lato Regular" charset="0"/>
                <a:sym typeface="Lato Regular" charset="0"/>
              </a:rPr>
              <a:t>More Smiling</a:t>
            </a:r>
          </a:p>
          <a:p>
            <a:r>
              <a:rPr lang="en-US" sz="3400">
                <a:solidFill>
                  <a:schemeClr val="tx1"/>
                </a:solidFill>
                <a:latin typeface="Lato Regular" charset="0"/>
                <a:ea typeface="ＭＳ Ｐゴシック" charset="0"/>
                <a:cs typeface="Lato Regular" charset="0"/>
                <a:sym typeface="Lato Regular" charset="0"/>
              </a:rPr>
              <a:t>Talks Longer</a:t>
            </a:r>
          </a:p>
        </p:txBody>
      </p:sp>
      <p:grpSp>
        <p:nvGrpSpPr>
          <p:cNvPr id="342037" name="Group 21"/>
          <p:cNvGrpSpPr>
            <a:grpSpLocks/>
          </p:cNvGrpSpPr>
          <p:nvPr/>
        </p:nvGrpSpPr>
        <p:grpSpPr bwMode="auto">
          <a:xfrm>
            <a:off x="5016500" y="3873500"/>
            <a:ext cx="3949700" cy="1968500"/>
            <a:chOff x="0" y="0"/>
            <a:chExt cx="2488" cy="1240"/>
          </a:xfrm>
        </p:grpSpPr>
        <p:sp>
          <p:nvSpPr>
            <p:cNvPr id="342035" name="AutoShape 19"/>
            <p:cNvSpPr>
              <a:spLocks/>
            </p:cNvSpPr>
            <p:nvPr/>
          </p:nvSpPr>
          <p:spPr bwMode="auto">
            <a:xfrm>
              <a:off x="0" y="48"/>
              <a:ext cx="1704" cy="1136"/>
            </a:xfrm>
            <a:prstGeom prst="roundRect">
              <a:avLst>
                <a:gd name="adj" fmla="val 10560"/>
              </a:avLst>
            </a:prstGeom>
            <a:solidFill>
              <a:srgbClr val="000000">
                <a:alpha val="85999"/>
              </a:srgbClr>
            </a:solidFill>
            <a:ln>
              <a:noFill/>
            </a:ln>
            <a:extLst>
              <a:ext uri="{91240B29-F687-4f45-9708-019B960494DF}">
                <a14:hiddenLine xmlns:a14="http://schemas.microsoft.com/office/drawing/2010/main" w="25400" cap="flat">
                  <a:solidFill>
                    <a:srgbClr val="000000">
                      <a:alpha val="85999"/>
                    </a:srgbClr>
                  </a:solidFill>
                  <a:miter lim="800000"/>
                  <a:headEnd type="none" w="med" len="med"/>
                  <a:tailEnd type="none" w="med" len="med"/>
                </a14:hiddenLine>
              </a:ext>
            </a:extLst>
          </p:spPr>
          <p:txBody>
            <a:bodyPr lIns="0" tIns="0" rIns="0" bIns="0"/>
            <a:lstStyle/>
            <a:p>
              <a:endParaRPr lang="en-US"/>
            </a:p>
          </p:txBody>
        </p:sp>
        <p:sp>
          <p:nvSpPr>
            <p:cNvPr id="342036" name="Rectangle 20"/>
            <p:cNvSpPr>
              <a:spLocks/>
            </p:cNvSpPr>
            <p:nvPr/>
          </p:nvSpPr>
          <p:spPr bwMode="auto">
            <a:xfrm>
              <a:off x="128" y="0"/>
              <a:ext cx="2360" cy="1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pPr algn="l"/>
              <a:r>
                <a:rPr lang="en-US" sz="4200" b="1">
                  <a:solidFill>
                    <a:srgbClr val="FE7038"/>
                  </a:solidFill>
                  <a:ea typeface="ＭＳ Ｐゴシック" charset="0"/>
                  <a:cs typeface="Gill Sans" charset="0"/>
                </a:rPr>
                <a:t>1.  Performer</a:t>
              </a:r>
            </a:p>
            <a:p>
              <a:pPr algn="l"/>
              <a:r>
                <a:rPr lang="en-US" sz="4200" b="1">
                  <a:solidFill>
                    <a:srgbClr val="FE7038"/>
                  </a:solidFill>
                  <a:ea typeface="ＭＳ Ｐゴシック" charset="0"/>
                  <a:cs typeface="Gill Sans" charset="0"/>
                </a:rPr>
                <a:t>2.  Modifier</a:t>
              </a:r>
            </a:p>
            <a:p>
              <a:pPr algn="l"/>
              <a:r>
                <a:rPr lang="en-US" sz="4200" b="1">
                  <a:solidFill>
                    <a:srgbClr val="FE7038"/>
                  </a:solidFill>
                  <a:ea typeface="ＭＳ Ｐゴシック" charset="0"/>
                  <a:cs typeface="Gill Sans" charset="0"/>
                </a:rPr>
                <a:t>3.  Observer</a:t>
              </a:r>
            </a:p>
          </p:txBody>
        </p:sp>
      </p:grpSp>
      <p:sp>
        <p:nvSpPr>
          <p:cNvPr id="24" name="Rectangle 23"/>
          <p:cNvSpPr>
            <a:spLocks/>
          </p:cNvSpPr>
          <p:nvPr/>
        </p:nvSpPr>
        <p:spPr bwMode="auto">
          <a:xfrm>
            <a:off x="1168400" y="1447800"/>
            <a:ext cx="1384300" cy="1384300"/>
          </a:xfrm>
          <a:prstGeom prst="rect">
            <a:avLst/>
          </a:prstGeom>
          <a:solidFill>
            <a:srgbClr val="FF0000"/>
          </a:solidFill>
          <a:ln>
            <a:noFill/>
          </a:ln>
          <a:extLst/>
        </p:spPr>
        <p:txBody>
          <a:bodyPr lIns="0" tIns="0" rIns="0" bIns="0"/>
          <a:lstStyle/>
          <a:p>
            <a:pPr>
              <a:lnSpc>
                <a:spcPts val="12000"/>
              </a:lnSpc>
            </a:pPr>
            <a:r>
              <a:rPr lang="en-US" sz="12000" dirty="0">
                <a:solidFill>
                  <a:schemeClr val="bg1"/>
                </a:solidFill>
                <a:latin typeface="Rockwell Extra Bold" charset="0"/>
                <a:ea typeface="ＭＳ Ｐゴシック" charset="0"/>
                <a:cs typeface="Rockwell Extra Bold" charset="0"/>
                <a:sym typeface="Rockwell Extra Bold" charset="0"/>
              </a:rPr>
              <a:t>D</a:t>
            </a:r>
            <a:endParaRPr lang="en-US" sz="12000" dirty="0">
              <a:solidFill>
                <a:srgbClr val="000000"/>
              </a:solidFill>
            </a:endParaRPr>
          </a:p>
        </p:txBody>
      </p:sp>
    </p:spTree>
    <p:extLst>
      <p:ext uri="{BB962C8B-B14F-4D97-AF65-F5344CB8AC3E}">
        <p14:creationId xmlns:p14="http://schemas.microsoft.com/office/powerpoint/2010/main" val="14748263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5" name="Rectangle 1"/>
          <p:cNvSpPr>
            <a:spLocks/>
          </p:cNvSpPr>
          <p:nvPr/>
        </p:nvSpPr>
        <p:spPr bwMode="auto">
          <a:xfrm>
            <a:off x="1193800" y="1498600"/>
            <a:ext cx="1384300" cy="1384300"/>
          </a:xfrm>
          <a:prstGeom prst="rect">
            <a:avLst/>
          </a:prstGeom>
          <a:solidFill>
            <a:schemeClr val="accent1"/>
          </a:soli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solidFill>
                <a:srgbClr val="000000"/>
              </a:solidFill>
            </a:endParaRPr>
          </a:p>
        </p:txBody>
      </p:sp>
      <p:grpSp>
        <p:nvGrpSpPr>
          <p:cNvPr id="344070" name="Group 6"/>
          <p:cNvGrpSpPr>
            <a:grpSpLocks/>
          </p:cNvGrpSpPr>
          <p:nvPr/>
        </p:nvGrpSpPr>
        <p:grpSpPr bwMode="auto">
          <a:xfrm>
            <a:off x="10287000" y="1266825"/>
            <a:ext cx="1384300" cy="1846263"/>
            <a:chOff x="0" y="10"/>
            <a:chExt cx="872" cy="1163"/>
          </a:xfrm>
        </p:grpSpPr>
        <p:sp>
          <p:nvSpPr>
            <p:cNvPr id="344068" name="Rectangle 4"/>
            <p:cNvSpPr>
              <a:spLocks/>
            </p:cNvSpPr>
            <p:nvPr/>
          </p:nvSpPr>
          <p:spPr bwMode="auto">
            <a:xfrm>
              <a:off x="0" y="156"/>
              <a:ext cx="872" cy="872"/>
            </a:xfrm>
            <a:prstGeom prst="rect">
              <a:avLst/>
            </a:prstGeom>
            <a:solidFill>
              <a:srgbClr val="FFFF00"/>
            </a:soli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solidFill>
                  <a:srgbClr val="000000"/>
                </a:solidFill>
              </a:endParaRPr>
            </a:p>
          </p:txBody>
        </p:sp>
        <p:sp>
          <p:nvSpPr>
            <p:cNvPr id="344069" name="Rectangle 5"/>
            <p:cNvSpPr>
              <a:spLocks/>
            </p:cNvSpPr>
            <p:nvPr/>
          </p:nvSpPr>
          <p:spPr bwMode="auto">
            <a:xfrm>
              <a:off x="218" y="10"/>
              <a:ext cx="444" cy="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12000">
                  <a:solidFill>
                    <a:srgbClr val="000000"/>
                  </a:solidFill>
                  <a:latin typeface="Rockwell Extra Bold" charset="0"/>
                  <a:ea typeface="ＭＳ Ｐゴシック" charset="0"/>
                  <a:cs typeface="Rockwell Extra Bold" charset="0"/>
                  <a:sym typeface="Rockwell Extra Bold" charset="0"/>
                </a:rPr>
                <a:t>I</a:t>
              </a:r>
            </a:p>
          </p:txBody>
        </p:sp>
      </p:grpSp>
      <p:grpSp>
        <p:nvGrpSpPr>
          <p:cNvPr id="344073" name="Group 9"/>
          <p:cNvGrpSpPr>
            <a:grpSpLocks/>
          </p:cNvGrpSpPr>
          <p:nvPr/>
        </p:nvGrpSpPr>
        <p:grpSpPr bwMode="auto">
          <a:xfrm>
            <a:off x="1193800" y="6600825"/>
            <a:ext cx="1384300" cy="1846263"/>
            <a:chOff x="0" y="10"/>
            <a:chExt cx="872" cy="1163"/>
          </a:xfrm>
        </p:grpSpPr>
        <p:sp>
          <p:nvSpPr>
            <p:cNvPr id="344071" name="Rectangle 7"/>
            <p:cNvSpPr>
              <a:spLocks/>
            </p:cNvSpPr>
            <p:nvPr/>
          </p:nvSpPr>
          <p:spPr bwMode="auto">
            <a:xfrm>
              <a:off x="0" y="156"/>
              <a:ext cx="872" cy="872"/>
            </a:xfrm>
            <a:prstGeom prst="rect">
              <a:avLst/>
            </a:prstGeom>
            <a:solidFill>
              <a:srgbClr val="0000FF"/>
            </a:soli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solidFill>
                  <a:srgbClr val="000000"/>
                </a:solidFill>
              </a:endParaRPr>
            </a:p>
          </p:txBody>
        </p:sp>
        <p:sp>
          <p:nvSpPr>
            <p:cNvPr id="344072" name="Rectangle 8"/>
            <p:cNvSpPr>
              <a:spLocks/>
            </p:cNvSpPr>
            <p:nvPr/>
          </p:nvSpPr>
          <p:spPr bwMode="auto">
            <a:xfrm>
              <a:off x="51" y="10"/>
              <a:ext cx="777" cy="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12000">
                  <a:solidFill>
                    <a:srgbClr val="000000"/>
                  </a:solidFill>
                  <a:latin typeface="Rockwell Extra Bold" charset="0"/>
                  <a:ea typeface="ＭＳ Ｐゴシック" charset="0"/>
                  <a:cs typeface="Rockwell Extra Bold" charset="0"/>
                  <a:sym typeface="Rockwell Extra Bold" charset="0"/>
                </a:rPr>
                <a:t>C</a:t>
              </a:r>
            </a:p>
          </p:txBody>
        </p:sp>
      </p:grpSp>
      <p:grpSp>
        <p:nvGrpSpPr>
          <p:cNvPr id="344076" name="Group 12"/>
          <p:cNvGrpSpPr>
            <a:grpSpLocks/>
          </p:cNvGrpSpPr>
          <p:nvPr/>
        </p:nvGrpSpPr>
        <p:grpSpPr bwMode="auto">
          <a:xfrm>
            <a:off x="10287000" y="6600825"/>
            <a:ext cx="1384300" cy="1846263"/>
            <a:chOff x="0" y="10"/>
            <a:chExt cx="872" cy="1163"/>
          </a:xfrm>
        </p:grpSpPr>
        <p:sp>
          <p:nvSpPr>
            <p:cNvPr id="344074" name="Rectangle 10"/>
            <p:cNvSpPr>
              <a:spLocks/>
            </p:cNvSpPr>
            <p:nvPr/>
          </p:nvSpPr>
          <p:spPr bwMode="auto">
            <a:xfrm>
              <a:off x="0" y="156"/>
              <a:ext cx="872" cy="872"/>
            </a:xfrm>
            <a:prstGeom prst="rect">
              <a:avLst/>
            </a:prstGeom>
            <a:solidFill>
              <a:srgbClr val="00FF00"/>
            </a:soli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solidFill>
                  <a:srgbClr val="000000"/>
                </a:solidFill>
              </a:endParaRPr>
            </a:p>
          </p:txBody>
        </p:sp>
        <p:sp>
          <p:nvSpPr>
            <p:cNvPr id="344075" name="Rectangle 11"/>
            <p:cNvSpPr>
              <a:spLocks/>
            </p:cNvSpPr>
            <p:nvPr/>
          </p:nvSpPr>
          <p:spPr bwMode="auto">
            <a:xfrm>
              <a:off x="137" y="10"/>
              <a:ext cx="606" cy="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12000">
                  <a:solidFill>
                    <a:srgbClr val="000000"/>
                  </a:solidFill>
                  <a:latin typeface="Rockwell Extra Bold" charset="0"/>
                  <a:ea typeface="ＭＳ Ｐゴシック" charset="0"/>
                  <a:cs typeface="Rockwell Extra Bold" charset="0"/>
                  <a:sym typeface="Rockwell Extra Bold" charset="0"/>
                </a:rPr>
                <a:t>S</a:t>
              </a:r>
            </a:p>
          </p:txBody>
        </p:sp>
      </p:grpSp>
      <p:sp>
        <p:nvSpPr>
          <p:cNvPr id="344077" name="Line 13"/>
          <p:cNvSpPr>
            <a:spLocks noChangeShapeType="1"/>
          </p:cNvSpPr>
          <p:nvPr/>
        </p:nvSpPr>
        <p:spPr bwMode="auto">
          <a:xfrm>
            <a:off x="2552700" y="2193925"/>
            <a:ext cx="7766050" cy="5295900"/>
          </a:xfrm>
          <a:prstGeom prst="line">
            <a:avLst/>
          </a:prstGeom>
          <a:noFill/>
          <a:ln w="635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344078" name="Line 14"/>
          <p:cNvSpPr>
            <a:spLocks noChangeShapeType="1"/>
          </p:cNvSpPr>
          <p:nvPr/>
        </p:nvSpPr>
        <p:spPr bwMode="auto">
          <a:xfrm rot="10800000" flipH="1">
            <a:off x="2570163" y="2227263"/>
            <a:ext cx="7766050" cy="5295900"/>
          </a:xfrm>
          <a:prstGeom prst="line">
            <a:avLst/>
          </a:prstGeom>
          <a:noFill/>
          <a:ln w="635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344079" name="Rectangle 15"/>
          <p:cNvSpPr>
            <a:spLocks/>
          </p:cNvSpPr>
          <p:nvPr/>
        </p:nvSpPr>
        <p:spPr bwMode="auto">
          <a:xfrm>
            <a:off x="4225925" y="371475"/>
            <a:ext cx="4541838" cy="218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3400">
                <a:solidFill>
                  <a:schemeClr val="tx1"/>
                </a:solidFill>
                <a:latin typeface="Lato Regular" charset="0"/>
                <a:ea typeface="ＭＳ Ｐゴシック" charset="0"/>
                <a:cs typeface="Lato Regular" charset="0"/>
                <a:sym typeface="Lato Regular" charset="0"/>
              </a:rPr>
              <a:t>Wide Gesturing</a:t>
            </a:r>
          </a:p>
          <a:p>
            <a:r>
              <a:rPr lang="en-US" sz="3400">
                <a:solidFill>
                  <a:schemeClr val="tx1"/>
                </a:solidFill>
                <a:latin typeface="Lato Regular" charset="0"/>
                <a:ea typeface="ＭＳ Ｐゴシック" charset="0"/>
                <a:cs typeface="Lato Regular" charset="0"/>
                <a:sym typeface="Lato Regular" charset="0"/>
              </a:rPr>
              <a:t>Speaks Faster &amp; Louder</a:t>
            </a:r>
          </a:p>
          <a:p>
            <a:r>
              <a:rPr lang="en-US" sz="3400">
                <a:solidFill>
                  <a:schemeClr val="tx1"/>
                </a:solidFill>
                <a:latin typeface="Lato Regular" charset="0"/>
                <a:ea typeface="ＭＳ Ｐゴシック" charset="0"/>
                <a:cs typeface="Lato Regular" charset="0"/>
                <a:sym typeface="Lato Regular" charset="0"/>
              </a:rPr>
              <a:t>More Eye Contact</a:t>
            </a:r>
          </a:p>
          <a:p>
            <a:r>
              <a:rPr lang="en-US" sz="3400">
                <a:solidFill>
                  <a:schemeClr val="tx1"/>
                </a:solidFill>
                <a:latin typeface="Lato Regular" charset="0"/>
                <a:ea typeface="ＭＳ Ｐゴシック" charset="0"/>
                <a:cs typeface="Lato Regular" charset="0"/>
                <a:sym typeface="Lato Regular" charset="0"/>
              </a:rPr>
              <a:t>Interrupts</a:t>
            </a:r>
          </a:p>
        </p:txBody>
      </p:sp>
      <p:sp>
        <p:nvSpPr>
          <p:cNvPr id="344080" name="Rectangle 16"/>
          <p:cNvSpPr>
            <a:spLocks/>
          </p:cNvSpPr>
          <p:nvPr/>
        </p:nvSpPr>
        <p:spPr bwMode="auto">
          <a:xfrm>
            <a:off x="4256088" y="7318375"/>
            <a:ext cx="4479925" cy="218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3400">
                <a:solidFill>
                  <a:schemeClr val="tx1"/>
                </a:solidFill>
                <a:latin typeface="Lato Regular" charset="0"/>
                <a:ea typeface="ＭＳ Ｐゴシック" charset="0"/>
                <a:cs typeface="Lato Regular" charset="0"/>
                <a:sym typeface="Lato Regular" charset="0"/>
              </a:rPr>
              <a:t>Narrow Gesturing</a:t>
            </a:r>
          </a:p>
          <a:p>
            <a:r>
              <a:rPr lang="en-US" sz="3400">
                <a:solidFill>
                  <a:schemeClr val="tx1"/>
                </a:solidFill>
                <a:latin typeface="Lato Regular" charset="0"/>
                <a:ea typeface="ＭＳ Ｐゴシック" charset="0"/>
                <a:cs typeface="Lato Regular" charset="0"/>
                <a:sym typeface="Lato Regular" charset="0"/>
              </a:rPr>
              <a:t>Speaks Slower &amp; Softer</a:t>
            </a:r>
          </a:p>
          <a:p>
            <a:r>
              <a:rPr lang="en-US" sz="3400">
                <a:solidFill>
                  <a:schemeClr val="tx1"/>
                </a:solidFill>
                <a:latin typeface="Lato Regular" charset="0"/>
                <a:ea typeface="ＭＳ Ｐゴシック" charset="0"/>
                <a:cs typeface="Lato Regular" charset="0"/>
                <a:sym typeface="Lato Regular" charset="0"/>
              </a:rPr>
              <a:t>Less Eye Contact</a:t>
            </a:r>
          </a:p>
          <a:p>
            <a:r>
              <a:rPr lang="en-US" sz="3400">
                <a:solidFill>
                  <a:schemeClr val="tx1"/>
                </a:solidFill>
                <a:latin typeface="Lato Regular" charset="0"/>
                <a:ea typeface="ＭＳ Ｐゴシック" charset="0"/>
                <a:cs typeface="Lato Regular" charset="0"/>
                <a:sym typeface="Lato Regular" charset="0"/>
              </a:rPr>
              <a:t>Pauses</a:t>
            </a:r>
          </a:p>
        </p:txBody>
      </p:sp>
      <p:sp>
        <p:nvSpPr>
          <p:cNvPr id="344081" name="Rectangle 17"/>
          <p:cNvSpPr>
            <a:spLocks/>
          </p:cNvSpPr>
          <p:nvPr/>
        </p:nvSpPr>
        <p:spPr bwMode="auto">
          <a:xfrm>
            <a:off x="757238" y="3775075"/>
            <a:ext cx="2597150" cy="218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3400">
                <a:solidFill>
                  <a:schemeClr val="tx1"/>
                </a:solidFill>
                <a:latin typeface="Lato Regular" charset="0"/>
                <a:ea typeface="ＭＳ Ｐゴシック" charset="0"/>
                <a:cs typeface="Lato Regular" charset="0"/>
                <a:sym typeface="Lato Regular" charset="0"/>
              </a:rPr>
              <a:t>Task Focused</a:t>
            </a:r>
          </a:p>
          <a:p>
            <a:r>
              <a:rPr lang="en-US" sz="3400">
                <a:solidFill>
                  <a:schemeClr val="tx1"/>
                </a:solidFill>
                <a:latin typeface="Lato Regular" charset="0"/>
                <a:ea typeface="ＭＳ Ｐゴシック" charset="0"/>
                <a:cs typeface="Lato Regular" charset="0"/>
                <a:sym typeface="Lato Regular" charset="0"/>
              </a:rPr>
              <a:t>Discuss Data</a:t>
            </a:r>
          </a:p>
          <a:p>
            <a:r>
              <a:rPr lang="en-US" sz="3400">
                <a:solidFill>
                  <a:schemeClr val="tx1"/>
                </a:solidFill>
                <a:latin typeface="Lato Regular" charset="0"/>
                <a:ea typeface="ＭＳ Ｐゴシック" charset="0"/>
                <a:cs typeface="Lato Regular" charset="0"/>
                <a:sym typeface="Lato Regular" charset="0"/>
              </a:rPr>
              <a:t>Less Smiling</a:t>
            </a:r>
          </a:p>
          <a:p>
            <a:r>
              <a:rPr lang="en-US" sz="3400">
                <a:solidFill>
                  <a:schemeClr val="tx1"/>
                </a:solidFill>
                <a:latin typeface="Lato Regular" charset="0"/>
                <a:ea typeface="ＭＳ Ｐゴシック" charset="0"/>
                <a:cs typeface="Lato Regular" charset="0"/>
                <a:sym typeface="Lato Regular" charset="0"/>
              </a:rPr>
              <a:t>Talks Less</a:t>
            </a:r>
          </a:p>
        </p:txBody>
      </p:sp>
      <p:sp>
        <p:nvSpPr>
          <p:cNvPr id="344082" name="Rectangle 18"/>
          <p:cNvSpPr>
            <a:spLocks/>
          </p:cNvSpPr>
          <p:nvPr/>
        </p:nvSpPr>
        <p:spPr bwMode="auto">
          <a:xfrm>
            <a:off x="9055100" y="3775075"/>
            <a:ext cx="3187700" cy="218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3400">
                <a:solidFill>
                  <a:schemeClr val="tx1"/>
                </a:solidFill>
                <a:latin typeface="Lato Regular" charset="0"/>
                <a:ea typeface="ＭＳ Ｐゴシック" charset="0"/>
                <a:cs typeface="Lato Regular" charset="0"/>
                <a:sym typeface="Lato Regular" charset="0"/>
              </a:rPr>
              <a:t>People Focused</a:t>
            </a:r>
          </a:p>
          <a:p>
            <a:r>
              <a:rPr lang="en-US" sz="3400">
                <a:solidFill>
                  <a:schemeClr val="tx1"/>
                </a:solidFill>
                <a:latin typeface="Lato Regular" charset="0"/>
                <a:ea typeface="ＭＳ Ｐゴシック" charset="0"/>
                <a:cs typeface="Lato Regular" charset="0"/>
                <a:sym typeface="Lato Regular" charset="0"/>
              </a:rPr>
              <a:t>Discuss Feelings</a:t>
            </a:r>
          </a:p>
          <a:p>
            <a:r>
              <a:rPr lang="en-US" sz="3400">
                <a:solidFill>
                  <a:schemeClr val="tx1"/>
                </a:solidFill>
                <a:latin typeface="Lato Regular" charset="0"/>
                <a:ea typeface="ＭＳ Ｐゴシック" charset="0"/>
                <a:cs typeface="Lato Regular" charset="0"/>
                <a:sym typeface="Lato Regular" charset="0"/>
              </a:rPr>
              <a:t>More Smiling</a:t>
            </a:r>
          </a:p>
          <a:p>
            <a:r>
              <a:rPr lang="en-US" sz="3400">
                <a:solidFill>
                  <a:schemeClr val="tx1"/>
                </a:solidFill>
                <a:latin typeface="Lato Regular" charset="0"/>
                <a:ea typeface="ＭＳ Ｐゴシック" charset="0"/>
                <a:cs typeface="Lato Regular" charset="0"/>
                <a:sym typeface="Lato Regular" charset="0"/>
              </a:rPr>
              <a:t>Talks Longer</a:t>
            </a:r>
          </a:p>
        </p:txBody>
      </p:sp>
      <p:grpSp>
        <p:nvGrpSpPr>
          <p:cNvPr id="344085" name="Group 21"/>
          <p:cNvGrpSpPr>
            <a:grpSpLocks/>
          </p:cNvGrpSpPr>
          <p:nvPr/>
        </p:nvGrpSpPr>
        <p:grpSpPr bwMode="auto">
          <a:xfrm>
            <a:off x="5016500" y="3873500"/>
            <a:ext cx="3949700" cy="1968500"/>
            <a:chOff x="0" y="0"/>
            <a:chExt cx="2488" cy="1240"/>
          </a:xfrm>
        </p:grpSpPr>
        <p:sp>
          <p:nvSpPr>
            <p:cNvPr id="344083" name="AutoShape 19"/>
            <p:cNvSpPr>
              <a:spLocks/>
            </p:cNvSpPr>
            <p:nvPr/>
          </p:nvSpPr>
          <p:spPr bwMode="auto">
            <a:xfrm>
              <a:off x="0" y="48"/>
              <a:ext cx="1704" cy="1136"/>
            </a:xfrm>
            <a:prstGeom prst="roundRect">
              <a:avLst>
                <a:gd name="adj" fmla="val 10560"/>
              </a:avLst>
            </a:prstGeom>
            <a:solidFill>
              <a:srgbClr val="000000">
                <a:alpha val="85999"/>
              </a:srgbClr>
            </a:solidFill>
            <a:ln>
              <a:noFill/>
            </a:ln>
            <a:extLst>
              <a:ext uri="{91240B29-F687-4f45-9708-019B960494DF}">
                <a14:hiddenLine xmlns:a14="http://schemas.microsoft.com/office/drawing/2010/main" w="25400" cap="flat">
                  <a:solidFill>
                    <a:srgbClr val="000000">
                      <a:alpha val="85999"/>
                    </a:srgbClr>
                  </a:solidFill>
                  <a:miter lim="800000"/>
                  <a:headEnd type="none" w="med" len="med"/>
                  <a:tailEnd type="none" w="med" len="med"/>
                </a14:hiddenLine>
              </a:ext>
            </a:extLst>
          </p:spPr>
          <p:txBody>
            <a:bodyPr lIns="0" tIns="0" rIns="0" bIns="0"/>
            <a:lstStyle/>
            <a:p>
              <a:endParaRPr lang="en-US"/>
            </a:p>
          </p:txBody>
        </p:sp>
        <p:sp>
          <p:nvSpPr>
            <p:cNvPr id="344084" name="Rectangle 20"/>
            <p:cNvSpPr>
              <a:spLocks/>
            </p:cNvSpPr>
            <p:nvPr/>
          </p:nvSpPr>
          <p:spPr bwMode="auto">
            <a:xfrm>
              <a:off x="128" y="0"/>
              <a:ext cx="2360" cy="1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pPr algn="l"/>
              <a:r>
                <a:rPr lang="en-US" sz="4200" b="1">
                  <a:solidFill>
                    <a:srgbClr val="FE7038"/>
                  </a:solidFill>
                  <a:ea typeface="ＭＳ Ｐゴシック" charset="0"/>
                  <a:cs typeface="Gill Sans" charset="0"/>
                </a:rPr>
                <a:t>1.  Observer</a:t>
              </a:r>
            </a:p>
            <a:p>
              <a:pPr algn="l"/>
              <a:r>
                <a:rPr lang="en-US" sz="4200" b="1">
                  <a:solidFill>
                    <a:srgbClr val="FE7038"/>
                  </a:solidFill>
                  <a:ea typeface="ＭＳ Ｐゴシック" charset="0"/>
                  <a:cs typeface="Gill Sans" charset="0"/>
                </a:rPr>
                <a:t>2.  Performer</a:t>
              </a:r>
            </a:p>
            <a:p>
              <a:pPr algn="l"/>
              <a:r>
                <a:rPr lang="en-US" sz="4200" b="1">
                  <a:solidFill>
                    <a:srgbClr val="FE7038"/>
                  </a:solidFill>
                  <a:ea typeface="ＭＳ Ｐゴシック" charset="0"/>
                  <a:cs typeface="Gill Sans" charset="0"/>
                </a:rPr>
                <a:t>3.  Modifier</a:t>
              </a:r>
            </a:p>
          </p:txBody>
        </p:sp>
      </p:grpSp>
      <p:sp>
        <p:nvSpPr>
          <p:cNvPr id="24" name="Rectangle 23"/>
          <p:cNvSpPr>
            <a:spLocks/>
          </p:cNvSpPr>
          <p:nvPr/>
        </p:nvSpPr>
        <p:spPr bwMode="auto">
          <a:xfrm>
            <a:off x="1168400" y="1447800"/>
            <a:ext cx="1384300" cy="1384300"/>
          </a:xfrm>
          <a:prstGeom prst="rect">
            <a:avLst/>
          </a:prstGeom>
          <a:solidFill>
            <a:srgbClr val="FF0000"/>
          </a:solidFill>
          <a:ln>
            <a:noFill/>
          </a:ln>
          <a:extLst/>
        </p:spPr>
        <p:txBody>
          <a:bodyPr lIns="0" tIns="0" rIns="0" bIns="0"/>
          <a:lstStyle/>
          <a:p>
            <a:pPr>
              <a:lnSpc>
                <a:spcPts val="12000"/>
              </a:lnSpc>
            </a:pPr>
            <a:r>
              <a:rPr lang="en-US" sz="12000" dirty="0">
                <a:solidFill>
                  <a:schemeClr val="bg1"/>
                </a:solidFill>
                <a:latin typeface="Rockwell Extra Bold" charset="0"/>
                <a:ea typeface="ＭＳ Ｐゴシック" charset="0"/>
                <a:cs typeface="Rockwell Extra Bold" charset="0"/>
                <a:sym typeface="Rockwell Extra Bold" charset="0"/>
              </a:rPr>
              <a:t>D</a:t>
            </a:r>
            <a:endParaRPr lang="en-US" sz="12000" dirty="0">
              <a:solidFill>
                <a:srgbClr val="000000"/>
              </a:solidFill>
            </a:endParaRPr>
          </a:p>
        </p:txBody>
      </p:sp>
    </p:spTree>
    <p:extLst>
      <p:ext uri="{BB962C8B-B14F-4D97-AF65-F5344CB8AC3E}">
        <p14:creationId xmlns:p14="http://schemas.microsoft.com/office/powerpoint/2010/main" val="6471870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3" name="Rectangle 1"/>
          <p:cNvSpPr>
            <a:spLocks/>
          </p:cNvSpPr>
          <p:nvPr/>
        </p:nvSpPr>
        <p:spPr bwMode="auto">
          <a:xfrm>
            <a:off x="1193800" y="1498600"/>
            <a:ext cx="1384300" cy="1384300"/>
          </a:xfrm>
          <a:prstGeom prst="rect">
            <a:avLst/>
          </a:prstGeom>
          <a:solidFill>
            <a:schemeClr val="accent1"/>
          </a:soli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solidFill>
                <a:srgbClr val="000000"/>
              </a:solidFill>
            </a:endParaRPr>
          </a:p>
        </p:txBody>
      </p:sp>
      <p:grpSp>
        <p:nvGrpSpPr>
          <p:cNvPr id="346118" name="Group 6"/>
          <p:cNvGrpSpPr>
            <a:grpSpLocks/>
          </p:cNvGrpSpPr>
          <p:nvPr/>
        </p:nvGrpSpPr>
        <p:grpSpPr bwMode="auto">
          <a:xfrm>
            <a:off x="10287000" y="1266825"/>
            <a:ext cx="1384300" cy="1846263"/>
            <a:chOff x="0" y="10"/>
            <a:chExt cx="872" cy="1163"/>
          </a:xfrm>
        </p:grpSpPr>
        <p:sp>
          <p:nvSpPr>
            <p:cNvPr id="346116" name="Rectangle 4"/>
            <p:cNvSpPr>
              <a:spLocks/>
            </p:cNvSpPr>
            <p:nvPr/>
          </p:nvSpPr>
          <p:spPr bwMode="auto">
            <a:xfrm>
              <a:off x="0" y="156"/>
              <a:ext cx="872" cy="872"/>
            </a:xfrm>
            <a:prstGeom prst="rect">
              <a:avLst/>
            </a:prstGeom>
            <a:solidFill>
              <a:srgbClr val="FFFF00"/>
            </a:soli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solidFill>
                  <a:srgbClr val="000000"/>
                </a:solidFill>
              </a:endParaRPr>
            </a:p>
          </p:txBody>
        </p:sp>
        <p:sp>
          <p:nvSpPr>
            <p:cNvPr id="346117" name="Rectangle 5"/>
            <p:cNvSpPr>
              <a:spLocks/>
            </p:cNvSpPr>
            <p:nvPr/>
          </p:nvSpPr>
          <p:spPr bwMode="auto">
            <a:xfrm>
              <a:off x="218" y="10"/>
              <a:ext cx="444" cy="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12000">
                  <a:solidFill>
                    <a:srgbClr val="000000"/>
                  </a:solidFill>
                  <a:latin typeface="Rockwell Extra Bold" charset="0"/>
                  <a:ea typeface="ＭＳ Ｐゴシック" charset="0"/>
                  <a:cs typeface="Rockwell Extra Bold" charset="0"/>
                  <a:sym typeface="Rockwell Extra Bold" charset="0"/>
                </a:rPr>
                <a:t>I</a:t>
              </a:r>
            </a:p>
          </p:txBody>
        </p:sp>
      </p:grpSp>
      <p:grpSp>
        <p:nvGrpSpPr>
          <p:cNvPr id="346121" name="Group 9"/>
          <p:cNvGrpSpPr>
            <a:grpSpLocks/>
          </p:cNvGrpSpPr>
          <p:nvPr/>
        </p:nvGrpSpPr>
        <p:grpSpPr bwMode="auto">
          <a:xfrm>
            <a:off x="1193800" y="6600825"/>
            <a:ext cx="1384300" cy="1846263"/>
            <a:chOff x="0" y="10"/>
            <a:chExt cx="872" cy="1163"/>
          </a:xfrm>
        </p:grpSpPr>
        <p:sp>
          <p:nvSpPr>
            <p:cNvPr id="346119" name="Rectangle 7"/>
            <p:cNvSpPr>
              <a:spLocks/>
            </p:cNvSpPr>
            <p:nvPr/>
          </p:nvSpPr>
          <p:spPr bwMode="auto">
            <a:xfrm>
              <a:off x="0" y="156"/>
              <a:ext cx="872" cy="872"/>
            </a:xfrm>
            <a:prstGeom prst="rect">
              <a:avLst/>
            </a:prstGeom>
            <a:solidFill>
              <a:srgbClr val="0000FF"/>
            </a:soli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solidFill>
                  <a:srgbClr val="000000"/>
                </a:solidFill>
              </a:endParaRPr>
            </a:p>
          </p:txBody>
        </p:sp>
        <p:sp>
          <p:nvSpPr>
            <p:cNvPr id="346120" name="Rectangle 8"/>
            <p:cNvSpPr>
              <a:spLocks/>
            </p:cNvSpPr>
            <p:nvPr/>
          </p:nvSpPr>
          <p:spPr bwMode="auto">
            <a:xfrm>
              <a:off x="51" y="10"/>
              <a:ext cx="777" cy="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12000">
                  <a:solidFill>
                    <a:srgbClr val="000000"/>
                  </a:solidFill>
                  <a:latin typeface="Rockwell Extra Bold" charset="0"/>
                  <a:ea typeface="ＭＳ Ｐゴシック" charset="0"/>
                  <a:cs typeface="Rockwell Extra Bold" charset="0"/>
                  <a:sym typeface="Rockwell Extra Bold" charset="0"/>
                </a:rPr>
                <a:t>C</a:t>
              </a:r>
            </a:p>
          </p:txBody>
        </p:sp>
      </p:grpSp>
      <p:grpSp>
        <p:nvGrpSpPr>
          <p:cNvPr id="346124" name="Group 12"/>
          <p:cNvGrpSpPr>
            <a:grpSpLocks/>
          </p:cNvGrpSpPr>
          <p:nvPr/>
        </p:nvGrpSpPr>
        <p:grpSpPr bwMode="auto">
          <a:xfrm>
            <a:off x="10287000" y="6600825"/>
            <a:ext cx="1384300" cy="1846263"/>
            <a:chOff x="0" y="10"/>
            <a:chExt cx="872" cy="1163"/>
          </a:xfrm>
        </p:grpSpPr>
        <p:sp>
          <p:nvSpPr>
            <p:cNvPr id="346122" name="Rectangle 10"/>
            <p:cNvSpPr>
              <a:spLocks/>
            </p:cNvSpPr>
            <p:nvPr/>
          </p:nvSpPr>
          <p:spPr bwMode="auto">
            <a:xfrm>
              <a:off x="0" y="156"/>
              <a:ext cx="872" cy="872"/>
            </a:xfrm>
            <a:prstGeom prst="rect">
              <a:avLst/>
            </a:prstGeom>
            <a:solidFill>
              <a:srgbClr val="00FF00"/>
            </a:soli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solidFill>
                  <a:srgbClr val="000000"/>
                </a:solidFill>
              </a:endParaRPr>
            </a:p>
          </p:txBody>
        </p:sp>
        <p:sp>
          <p:nvSpPr>
            <p:cNvPr id="346123" name="Rectangle 11"/>
            <p:cNvSpPr>
              <a:spLocks/>
            </p:cNvSpPr>
            <p:nvPr/>
          </p:nvSpPr>
          <p:spPr bwMode="auto">
            <a:xfrm>
              <a:off x="137" y="10"/>
              <a:ext cx="606" cy="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12000">
                  <a:solidFill>
                    <a:srgbClr val="000000"/>
                  </a:solidFill>
                  <a:latin typeface="Rockwell Extra Bold" charset="0"/>
                  <a:ea typeface="ＭＳ Ｐゴシック" charset="0"/>
                  <a:cs typeface="Rockwell Extra Bold" charset="0"/>
                  <a:sym typeface="Rockwell Extra Bold" charset="0"/>
                </a:rPr>
                <a:t>S</a:t>
              </a:r>
            </a:p>
          </p:txBody>
        </p:sp>
      </p:grpSp>
      <p:sp>
        <p:nvSpPr>
          <p:cNvPr id="346125" name="Line 13"/>
          <p:cNvSpPr>
            <a:spLocks noChangeShapeType="1"/>
          </p:cNvSpPr>
          <p:nvPr/>
        </p:nvSpPr>
        <p:spPr bwMode="auto">
          <a:xfrm>
            <a:off x="2552700" y="2193925"/>
            <a:ext cx="7766050" cy="5295900"/>
          </a:xfrm>
          <a:prstGeom prst="line">
            <a:avLst/>
          </a:prstGeom>
          <a:noFill/>
          <a:ln w="635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346126" name="Line 14"/>
          <p:cNvSpPr>
            <a:spLocks noChangeShapeType="1"/>
          </p:cNvSpPr>
          <p:nvPr/>
        </p:nvSpPr>
        <p:spPr bwMode="auto">
          <a:xfrm rot="10800000" flipH="1">
            <a:off x="2570163" y="2227263"/>
            <a:ext cx="7766050" cy="5295900"/>
          </a:xfrm>
          <a:prstGeom prst="line">
            <a:avLst/>
          </a:prstGeom>
          <a:noFill/>
          <a:ln w="635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346127" name="Rectangle 15"/>
          <p:cNvSpPr>
            <a:spLocks/>
          </p:cNvSpPr>
          <p:nvPr/>
        </p:nvSpPr>
        <p:spPr bwMode="auto">
          <a:xfrm>
            <a:off x="4225925" y="371475"/>
            <a:ext cx="4541838" cy="218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3400">
                <a:solidFill>
                  <a:schemeClr val="tx1"/>
                </a:solidFill>
                <a:latin typeface="Lato Regular" charset="0"/>
                <a:ea typeface="ＭＳ Ｐゴシック" charset="0"/>
                <a:cs typeface="Lato Regular" charset="0"/>
                <a:sym typeface="Lato Regular" charset="0"/>
              </a:rPr>
              <a:t>Wide Gesturing</a:t>
            </a:r>
          </a:p>
          <a:p>
            <a:r>
              <a:rPr lang="en-US" sz="3400">
                <a:solidFill>
                  <a:schemeClr val="tx1"/>
                </a:solidFill>
                <a:latin typeface="Lato Regular" charset="0"/>
                <a:ea typeface="ＭＳ Ｐゴシック" charset="0"/>
                <a:cs typeface="Lato Regular" charset="0"/>
                <a:sym typeface="Lato Regular" charset="0"/>
              </a:rPr>
              <a:t>Speaks Faster &amp; Louder</a:t>
            </a:r>
          </a:p>
          <a:p>
            <a:r>
              <a:rPr lang="en-US" sz="3400">
                <a:solidFill>
                  <a:schemeClr val="tx1"/>
                </a:solidFill>
                <a:latin typeface="Lato Regular" charset="0"/>
                <a:ea typeface="ＭＳ Ｐゴシック" charset="0"/>
                <a:cs typeface="Lato Regular" charset="0"/>
                <a:sym typeface="Lato Regular" charset="0"/>
              </a:rPr>
              <a:t>More Eye Contact</a:t>
            </a:r>
          </a:p>
          <a:p>
            <a:r>
              <a:rPr lang="en-US" sz="3400">
                <a:solidFill>
                  <a:schemeClr val="tx1"/>
                </a:solidFill>
                <a:latin typeface="Lato Regular" charset="0"/>
                <a:ea typeface="ＭＳ Ｐゴシック" charset="0"/>
                <a:cs typeface="Lato Regular" charset="0"/>
                <a:sym typeface="Lato Regular" charset="0"/>
              </a:rPr>
              <a:t>Interrupts</a:t>
            </a:r>
          </a:p>
        </p:txBody>
      </p:sp>
      <p:sp>
        <p:nvSpPr>
          <p:cNvPr id="346128" name="Rectangle 16"/>
          <p:cNvSpPr>
            <a:spLocks/>
          </p:cNvSpPr>
          <p:nvPr/>
        </p:nvSpPr>
        <p:spPr bwMode="auto">
          <a:xfrm>
            <a:off x="4256088" y="7318375"/>
            <a:ext cx="4479925" cy="218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3400">
                <a:solidFill>
                  <a:schemeClr val="tx1"/>
                </a:solidFill>
                <a:latin typeface="Lato Regular" charset="0"/>
                <a:ea typeface="ＭＳ Ｐゴシック" charset="0"/>
                <a:cs typeface="Lato Regular" charset="0"/>
                <a:sym typeface="Lato Regular" charset="0"/>
              </a:rPr>
              <a:t>Narrow Gesturing</a:t>
            </a:r>
          </a:p>
          <a:p>
            <a:r>
              <a:rPr lang="en-US" sz="3400">
                <a:solidFill>
                  <a:schemeClr val="tx1"/>
                </a:solidFill>
                <a:latin typeface="Lato Regular" charset="0"/>
                <a:ea typeface="ＭＳ Ｐゴシック" charset="0"/>
                <a:cs typeface="Lato Regular" charset="0"/>
                <a:sym typeface="Lato Regular" charset="0"/>
              </a:rPr>
              <a:t>Speaks Slower &amp; Softer</a:t>
            </a:r>
          </a:p>
          <a:p>
            <a:r>
              <a:rPr lang="en-US" sz="3400">
                <a:solidFill>
                  <a:schemeClr val="tx1"/>
                </a:solidFill>
                <a:latin typeface="Lato Regular" charset="0"/>
                <a:ea typeface="ＭＳ Ｐゴシック" charset="0"/>
                <a:cs typeface="Lato Regular" charset="0"/>
                <a:sym typeface="Lato Regular" charset="0"/>
              </a:rPr>
              <a:t>Less Eye Contact</a:t>
            </a:r>
          </a:p>
          <a:p>
            <a:r>
              <a:rPr lang="en-US" sz="3400">
                <a:solidFill>
                  <a:schemeClr val="tx1"/>
                </a:solidFill>
                <a:latin typeface="Lato Regular" charset="0"/>
                <a:ea typeface="ＭＳ Ｐゴシック" charset="0"/>
                <a:cs typeface="Lato Regular" charset="0"/>
                <a:sym typeface="Lato Regular" charset="0"/>
              </a:rPr>
              <a:t>Pauses</a:t>
            </a:r>
          </a:p>
        </p:txBody>
      </p:sp>
      <p:sp>
        <p:nvSpPr>
          <p:cNvPr id="346129" name="Rectangle 17"/>
          <p:cNvSpPr>
            <a:spLocks/>
          </p:cNvSpPr>
          <p:nvPr/>
        </p:nvSpPr>
        <p:spPr bwMode="auto">
          <a:xfrm>
            <a:off x="768350" y="3787775"/>
            <a:ext cx="2597150" cy="218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3400">
                <a:solidFill>
                  <a:schemeClr val="tx1"/>
                </a:solidFill>
                <a:latin typeface="Lato Regular" charset="0"/>
                <a:ea typeface="ＭＳ Ｐゴシック" charset="0"/>
                <a:cs typeface="Lato Regular" charset="0"/>
                <a:sym typeface="Lato Regular" charset="0"/>
              </a:rPr>
              <a:t>Task Focused</a:t>
            </a:r>
          </a:p>
          <a:p>
            <a:r>
              <a:rPr lang="en-US" sz="3400">
                <a:solidFill>
                  <a:schemeClr val="tx1"/>
                </a:solidFill>
                <a:latin typeface="Lato Regular" charset="0"/>
                <a:ea typeface="ＭＳ Ｐゴシック" charset="0"/>
                <a:cs typeface="Lato Regular" charset="0"/>
                <a:sym typeface="Lato Regular" charset="0"/>
              </a:rPr>
              <a:t>Discuss Data</a:t>
            </a:r>
          </a:p>
          <a:p>
            <a:r>
              <a:rPr lang="en-US" sz="3400">
                <a:solidFill>
                  <a:schemeClr val="tx1"/>
                </a:solidFill>
                <a:latin typeface="Lato Regular" charset="0"/>
                <a:ea typeface="ＭＳ Ｐゴシック" charset="0"/>
                <a:cs typeface="Lato Regular" charset="0"/>
                <a:sym typeface="Lato Regular" charset="0"/>
              </a:rPr>
              <a:t>Less Smiling</a:t>
            </a:r>
          </a:p>
          <a:p>
            <a:r>
              <a:rPr lang="en-US" sz="3400">
                <a:solidFill>
                  <a:schemeClr val="tx1"/>
                </a:solidFill>
                <a:latin typeface="Lato Regular" charset="0"/>
                <a:ea typeface="ＭＳ Ｐゴシック" charset="0"/>
                <a:cs typeface="Lato Regular" charset="0"/>
                <a:sym typeface="Lato Regular" charset="0"/>
              </a:rPr>
              <a:t>Talks Less</a:t>
            </a:r>
          </a:p>
        </p:txBody>
      </p:sp>
      <p:sp>
        <p:nvSpPr>
          <p:cNvPr id="346130" name="Rectangle 18"/>
          <p:cNvSpPr>
            <a:spLocks/>
          </p:cNvSpPr>
          <p:nvPr/>
        </p:nvSpPr>
        <p:spPr bwMode="auto">
          <a:xfrm>
            <a:off x="9055100" y="3760788"/>
            <a:ext cx="3187700" cy="218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3400">
                <a:solidFill>
                  <a:schemeClr val="tx1"/>
                </a:solidFill>
                <a:latin typeface="Lato Regular" charset="0"/>
                <a:ea typeface="ＭＳ Ｐゴシック" charset="0"/>
                <a:cs typeface="Lato Regular" charset="0"/>
                <a:sym typeface="Lato Regular" charset="0"/>
              </a:rPr>
              <a:t>People Focused</a:t>
            </a:r>
          </a:p>
          <a:p>
            <a:r>
              <a:rPr lang="en-US" sz="3400">
                <a:solidFill>
                  <a:schemeClr val="tx1"/>
                </a:solidFill>
                <a:latin typeface="Lato Regular" charset="0"/>
                <a:ea typeface="ＭＳ Ｐゴシック" charset="0"/>
                <a:cs typeface="Lato Regular" charset="0"/>
                <a:sym typeface="Lato Regular" charset="0"/>
              </a:rPr>
              <a:t>Discuss Feelings</a:t>
            </a:r>
          </a:p>
          <a:p>
            <a:r>
              <a:rPr lang="en-US" sz="3400">
                <a:solidFill>
                  <a:schemeClr val="tx1"/>
                </a:solidFill>
                <a:latin typeface="Lato Regular" charset="0"/>
                <a:ea typeface="ＭＳ Ｐゴシック" charset="0"/>
                <a:cs typeface="Lato Regular" charset="0"/>
                <a:sym typeface="Lato Regular" charset="0"/>
              </a:rPr>
              <a:t>More Smiling</a:t>
            </a:r>
          </a:p>
          <a:p>
            <a:r>
              <a:rPr lang="en-US" sz="3400">
                <a:solidFill>
                  <a:schemeClr val="tx1"/>
                </a:solidFill>
                <a:latin typeface="Lato Regular" charset="0"/>
                <a:ea typeface="ＭＳ Ｐゴシック" charset="0"/>
                <a:cs typeface="Lato Regular" charset="0"/>
                <a:sym typeface="Lato Regular" charset="0"/>
              </a:rPr>
              <a:t>Talks Longer</a:t>
            </a:r>
          </a:p>
        </p:txBody>
      </p:sp>
      <p:grpSp>
        <p:nvGrpSpPr>
          <p:cNvPr id="346133" name="Group 21"/>
          <p:cNvGrpSpPr>
            <a:grpSpLocks/>
          </p:cNvGrpSpPr>
          <p:nvPr/>
        </p:nvGrpSpPr>
        <p:grpSpPr bwMode="auto">
          <a:xfrm>
            <a:off x="5016500" y="3873500"/>
            <a:ext cx="3949700" cy="1968500"/>
            <a:chOff x="0" y="0"/>
            <a:chExt cx="2488" cy="1240"/>
          </a:xfrm>
        </p:grpSpPr>
        <p:sp>
          <p:nvSpPr>
            <p:cNvPr id="346131" name="AutoShape 19"/>
            <p:cNvSpPr>
              <a:spLocks/>
            </p:cNvSpPr>
            <p:nvPr/>
          </p:nvSpPr>
          <p:spPr bwMode="auto">
            <a:xfrm>
              <a:off x="0" y="48"/>
              <a:ext cx="1704" cy="1136"/>
            </a:xfrm>
            <a:prstGeom prst="roundRect">
              <a:avLst>
                <a:gd name="adj" fmla="val 10560"/>
              </a:avLst>
            </a:prstGeom>
            <a:solidFill>
              <a:srgbClr val="000000">
                <a:alpha val="85999"/>
              </a:srgbClr>
            </a:solidFill>
            <a:ln>
              <a:noFill/>
            </a:ln>
            <a:extLst>
              <a:ext uri="{91240B29-F687-4f45-9708-019B960494DF}">
                <a14:hiddenLine xmlns:a14="http://schemas.microsoft.com/office/drawing/2010/main" w="25400" cap="flat">
                  <a:solidFill>
                    <a:srgbClr val="000000">
                      <a:alpha val="85999"/>
                    </a:srgbClr>
                  </a:solidFill>
                  <a:miter lim="800000"/>
                  <a:headEnd type="none" w="med" len="med"/>
                  <a:tailEnd type="none" w="med" len="med"/>
                </a14:hiddenLine>
              </a:ext>
            </a:extLst>
          </p:spPr>
          <p:txBody>
            <a:bodyPr lIns="0" tIns="0" rIns="0" bIns="0"/>
            <a:lstStyle/>
            <a:p>
              <a:endParaRPr lang="en-US"/>
            </a:p>
          </p:txBody>
        </p:sp>
        <p:sp>
          <p:nvSpPr>
            <p:cNvPr id="346132" name="Rectangle 20"/>
            <p:cNvSpPr>
              <a:spLocks/>
            </p:cNvSpPr>
            <p:nvPr/>
          </p:nvSpPr>
          <p:spPr bwMode="auto">
            <a:xfrm>
              <a:off x="128" y="0"/>
              <a:ext cx="2360" cy="1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pPr algn="l"/>
              <a:r>
                <a:rPr lang="en-US" sz="4200" b="1">
                  <a:solidFill>
                    <a:srgbClr val="FE7038"/>
                  </a:solidFill>
                  <a:ea typeface="ＭＳ Ｐゴシック" charset="0"/>
                  <a:cs typeface="Gill Sans" charset="0"/>
                </a:rPr>
                <a:t>1.  Modifier</a:t>
              </a:r>
            </a:p>
            <a:p>
              <a:pPr algn="l"/>
              <a:r>
                <a:rPr lang="en-US" sz="4200" b="1">
                  <a:solidFill>
                    <a:srgbClr val="FE7038"/>
                  </a:solidFill>
                  <a:ea typeface="ＭＳ Ｐゴシック" charset="0"/>
                  <a:cs typeface="Gill Sans" charset="0"/>
                </a:rPr>
                <a:t>2.  Observer</a:t>
              </a:r>
            </a:p>
            <a:p>
              <a:pPr algn="l"/>
              <a:r>
                <a:rPr lang="en-US" sz="4200" b="1">
                  <a:solidFill>
                    <a:srgbClr val="FE7038"/>
                  </a:solidFill>
                  <a:ea typeface="ＭＳ Ｐゴシック" charset="0"/>
                  <a:cs typeface="Gill Sans" charset="0"/>
                </a:rPr>
                <a:t>3.  Performer</a:t>
              </a:r>
            </a:p>
          </p:txBody>
        </p:sp>
      </p:grpSp>
      <p:sp>
        <p:nvSpPr>
          <p:cNvPr id="24" name="Rectangle 23"/>
          <p:cNvSpPr>
            <a:spLocks/>
          </p:cNvSpPr>
          <p:nvPr/>
        </p:nvSpPr>
        <p:spPr bwMode="auto">
          <a:xfrm>
            <a:off x="1168400" y="1447800"/>
            <a:ext cx="1384300" cy="1384300"/>
          </a:xfrm>
          <a:prstGeom prst="rect">
            <a:avLst/>
          </a:prstGeom>
          <a:solidFill>
            <a:srgbClr val="FF0000"/>
          </a:solidFill>
          <a:ln>
            <a:noFill/>
          </a:ln>
          <a:extLst/>
        </p:spPr>
        <p:txBody>
          <a:bodyPr lIns="0" tIns="0" rIns="0" bIns="0"/>
          <a:lstStyle/>
          <a:p>
            <a:pPr>
              <a:lnSpc>
                <a:spcPts val="12000"/>
              </a:lnSpc>
            </a:pPr>
            <a:r>
              <a:rPr lang="en-US" sz="12000" dirty="0">
                <a:solidFill>
                  <a:schemeClr val="bg1"/>
                </a:solidFill>
                <a:latin typeface="Rockwell Extra Bold" charset="0"/>
                <a:ea typeface="ＭＳ Ｐゴシック" charset="0"/>
                <a:cs typeface="Rockwell Extra Bold" charset="0"/>
                <a:sym typeface="Rockwell Extra Bold" charset="0"/>
              </a:rPr>
              <a:t>D</a:t>
            </a:r>
            <a:endParaRPr lang="en-US" sz="12000" dirty="0">
              <a:solidFill>
                <a:srgbClr val="000000"/>
              </a:solidFill>
            </a:endParaRPr>
          </a:p>
        </p:txBody>
      </p:sp>
    </p:spTree>
    <p:extLst>
      <p:ext uri="{BB962C8B-B14F-4D97-AF65-F5344CB8AC3E}">
        <p14:creationId xmlns:p14="http://schemas.microsoft.com/office/powerpoint/2010/main" val="129665112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672033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09" name="Rectangle 1"/>
          <p:cNvSpPr>
            <a:spLocks noGrp="1" noChangeArrowheads="1"/>
          </p:cNvSpPr>
          <p:nvPr>
            <p:ph type="title"/>
          </p:nvPr>
        </p:nvSpPr>
        <p:spPr>
          <a:xfrm>
            <a:off x="1270000" y="330200"/>
            <a:ext cx="10464800" cy="4000500"/>
          </a:xfrm>
          <a:ln/>
        </p:spPr>
        <p:txBody>
          <a:bodyPr/>
          <a:lstStyle/>
          <a:p>
            <a:r>
              <a:rPr lang="en-US" sz="9600">
                <a:latin typeface="Times New Roman" charset="0"/>
                <a:cs typeface="Times New Roman" charset="0"/>
                <a:sym typeface="Times New Roman" charset="0"/>
              </a:rPr>
              <a:t>DEVELOPMENT PLAN</a:t>
            </a:r>
            <a:endParaRPr lang="en-US" sz="9600">
              <a:latin typeface="Times New Roman" charset="0"/>
              <a:ea typeface="ヒラギノ明朝 ProN W3" charset="0"/>
              <a:cs typeface="ヒラギノ明朝 ProN W3" charset="0"/>
              <a:sym typeface="Times New Roman" charset="0"/>
            </a:endParaRPr>
          </a:p>
        </p:txBody>
      </p:sp>
      <p:sp>
        <p:nvSpPr>
          <p:cNvPr id="350210" name="Rectangle 2"/>
          <p:cNvSpPr>
            <a:spLocks noGrp="1" noChangeArrowheads="1"/>
          </p:cNvSpPr>
          <p:nvPr>
            <p:ph type="body" idx="1"/>
          </p:nvPr>
        </p:nvSpPr>
        <p:spPr>
          <a:xfrm>
            <a:off x="1270000" y="4432300"/>
            <a:ext cx="10464800" cy="1638300"/>
          </a:xfrm>
          <a:ln/>
        </p:spPr>
        <p:txBody>
          <a:bodyPr/>
          <a:lstStyle/>
          <a:p>
            <a:r>
              <a:rPr lang="en-US" sz="4800">
                <a:latin typeface="Lato Regular" charset="0"/>
                <a:cs typeface="Lato Regular" charset="0"/>
                <a:sym typeface="Lato Regular" charset="0"/>
              </a:rPr>
              <a:t>Exercise 6</a:t>
            </a:r>
            <a:endParaRPr lang="en-US" sz="4800">
              <a:latin typeface="Lato Regular" charset="0"/>
              <a:sym typeface="Lato Regular"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225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6188" y="1230313"/>
            <a:ext cx="5435600" cy="7280275"/>
          </a:xfrm>
          <a:prstGeom prst="rect">
            <a:avLst/>
          </a:prstGeom>
          <a:noFill/>
          <a:ln w="12700" cap="flat">
            <a:solidFill>
              <a:srgbClr val="FFFFFF"/>
            </a:solidFill>
            <a:miter lim="800000"/>
            <a:headEnd/>
            <a:tailEnd/>
          </a:ln>
          <a:extLst>
            <a:ext uri="{909E8E84-426E-40dd-AFC4-6F175D3DCCD1}">
              <a14:hiddenFill xmlns:a14="http://schemas.microsoft.com/office/drawing/2010/main">
                <a:solidFill>
                  <a:srgbClr val="FFFFFF"/>
                </a:solidFill>
              </a14:hiddenFill>
            </a:ext>
          </a:extLst>
        </p:spPr>
      </p:pic>
      <p:sp>
        <p:nvSpPr>
          <p:cNvPr id="352258" name="Rectangle 2"/>
          <p:cNvSpPr>
            <a:spLocks/>
          </p:cNvSpPr>
          <p:nvPr/>
        </p:nvSpPr>
        <p:spPr bwMode="auto">
          <a:xfrm>
            <a:off x="6745288" y="53975"/>
            <a:ext cx="62611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10000">
                <a:solidFill>
                  <a:schemeClr val="tx1"/>
                </a:solidFill>
                <a:latin typeface="Times New Roman" charset="0"/>
                <a:ea typeface="ＭＳ Ｐゴシック" charset="0"/>
                <a:cs typeface="Times New Roman" charset="0"/>
                <a:sym typeface="Times New Roman" charset="0"/>
              </a:rPr>
              <a:t>Pages 104-105</a:t>
            </a:r>
          </a:p>
        </p:txBody>
      </p:sp>
      <p:pic>
        <p:nvPicPr>
          <p:cNvPr id="35225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46900" y="3479800"/>
            <a:ext cx="4151313" cy="546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35226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40800" y="4572000"/>
            <a:ext cx="4151313" cy="5465763"/>
          </a:xfrm>
          <a:prstGeom prst="rect">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xmlns:p14="http://schemas.microsoft.com/office/powerpoint/2010/main" spd="med">
    <p:push dir="u"/>
  </p:transitio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Rectangle 1"/>
          <p:cNvSpPr>
            <a:spLocks noGrp="1" noChangeArrowheads="1"/>
          </p:cNvSpPr>
          <p:nvPr>
            <p:ph type="title"/>
          </p:nvPr>
        </p:nvSpPr>
        <p:spPr>
          <a:xfrm>
            <a:off x="1270000" y="1016000"/>
            <a:ext cx="10464800" cy="3302000"/>
          </a:xfrm>
          <a:ln/>
        </p:spPr>
        <p:txBody>
          <a:bodyPr/>
          <a:lstStyle/>
          <a:p>
            <a:r>
              <a:rPr lang="en-US">
                <a:latin typeface="Times New Roman" charset="0"/>
                <a:cs typeface="Times New Roman" charset="0"/>
                <a:sym typeface="Times New Roman" charset="0"/>
              </a:rPr>
              <a:t>DISCOVERING DISC</a:t>
            </a:r>
            <a:endParaRPr lang="en-US">
              <a:latin typeface="Times New Roman" charset="0"/>
              <a:ea typeface="ヒラギノ明朝 ProN W3" charset="0"/>
              <a:cs typeface="ヒラギノ明朝 ProN W3" charset="0"/>
              <a:sym typeface="Times New Roman" charset="0"/>
            </a:endParaRPr>
          </a:p>
        </p:txBody>
      </p:sp>
      <p:sp>
        <p:nvSpPr>
          <p:cNvPr id="114690" name="Rectangle 2"/>
          <p:cNvSpPr>
            <a:spLocks noGrp="1" noChangeArrowheads="1"/>
          </p:cNvSpPr>
          <p:nvPr>
            <p:ph type="body" idx="1"/>
          </p:nvPr>
        </p:nvSpPr>
        <p:spPr>
          <a:xfrm>
            <a:off x="901700" y="4432300"/>
            <a:ext cx="11201400" cy="1130300"/>
          </a:xfrm>
          <a:ln/>
        </p:spPr>
        <p:txBody>
          <a:bodyPr/>
          <a:lstStyle/>
          <a:p>
            <a:r>
              <a:rPr lang="en-US" sz="4800">
                <a:latin typeface="Lato Regular" charset="0"/>
                <a:cs typeface="Lato Regular" charset="0"/>
                <a:sym typeface="Lato Regular" charset="0"/>
              </a:rPr>
              <a:t>Deepening Your Understanding of DISC</a:t>
            </a:r>
            <a:endParaRPr lang="en-US" sz="4800">
              <a:latin typeface="Lato Regular" charset="0"/>
              <a:sym typeface="Lato Regular"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29" name="Rectangle 1"/>
          <p:cNvSpPr>
            <a:spLocks noGrp="1" noChangeArrowheads="1"/>
          </p:cNvSpPr>
          <p:nvPr>
            <p:ph type="title"/>
          </p:nvPr>
        </p:nvSpPr>
        <p:spPr>
          <a:xfrm>
            <a:off x="1270000" y="330200"/>
            <a:ext cx="10464800" cy="4000500"/>
          </a:xfrm>
          <a:ln/>
        </p:spPr>
        <p:txBody>
          <a:bodyPr/>
          <a:lstStyle/>
          <a:p>
            <a:r>
              <a:rPr lang="en-US" sz="9600">
                <a:latin typeface="Times New Roman" charset="0"/>
                <a:cs typeface="Times New Roman" charset="0"/>
                <a:sym typeface="Times New Roman" charset="0"/>
              </a:rPr>
              <a:t>Quick Reference Guide</a:t>
            </a:r>
            <a:endParaRPr lang="en-US" sz="9600">
              <a:latin typeface="Times New Roman" charset="0"/>
              <a:ea typeface="ヒラギノ明朝 ProN W3" charset="0"/>
              <a:cs typeface="ヒラギノ明朝 ProN W3" charset="0"/>
              <a:sym typeface="Times New Roman" charset="0"/>
            </a:endParaRPr>
          </a:p>
        </p:txBody>
      </p:sp>
      <p:sp>
        <p:nvSpPr>
          <p:cNvPr id="355330" name="Rectangle 2"/>
          <p:cNvSpPr>
            <a:spLocks noGrp="1" noChangeArrowheads="1"/>
          </p:cNvSpPr>
          <p:nvPr>
            <p:ph type="body" idx="1"/>
          </p:nvPr>
        </p:nvSpPr>
        <p:spPr>
          <a:xfrm>
            <a:off x="1270000" y="4432300"/>
            <a:ext cx="10464800" cy="1638300"/>
          </a:xfrm>
          <a:ln/>
        </p:spPr>
        <p:txBody>
          <a:bodyPr/>
          <a:lstStyle/>
          <a:p>
            <a:r>
              <a:rPr lang="en-US" sz="4800">
                <a:latin typeface="Lato Regular" charset="0"/>
                <a:cs typeface="Lato Regular" charset="0"/>
                <a:sym typeface="Lato Regular" charset="0"/>
              </a:rPr>
              <a:t>Establishing a Point of Reference and Remembrance</a:t>
            </a:r>
            <a:endParaRPr lang="en-US" sz="4800">
              <a:latin typeface="Lato Regular" charset="0"/>
              <a:sym typeface="Lato Regular"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737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6188" y="1230313"/>
            <a:ext cx="5435600" cy="7280275"/>
          </a:xfrm>
          <a:prstGeom prst="rect">
            <a:avLst/>
          </a:prstGeom>
          <a:noFill/>
          <a:ln w="12700" cap="flat">
            <a:solidFill>
              <a:srgbClr val="FFFFFF"/>
            </a:solidFill>
            <a:miter lim="800000"/>
            <a:headEnd/>
            <a:tailEnd/>
          </a:ln>
          <a:extLst>
            <a:ext uri="{909E8E84-426E-40dd-AFC4-6F175D3DCCD1}">
              <a14:hiddenFill xmlns:a14="http://schemas.microsoft.com/office/drawing/2010/main">
                <a:solidFill>
                  <a:srgbClr val="FFFFFF"/>
                </a:solidFill>
              </a14:hiddenFill>
            </a:ext>
          </a:extLst>
        </p:spPr>
      </p:pic>
      <p:sp>
        <p:nvSpPr>
          <p:cNvPr id="357378" name="Rectangle 2"/>
          <p:cNvSpPr>
            <a:spLocks/>
          </p:cNvSpPr>
          <p:nvPr/>
        </p:nvSpPr>
        <p:spPr bwMode="auto">
          <a:xfrm>
            <a:off x="6745288" y="53975"/>
            <a:ext cx="62611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10000">
                <a:solidFill>
                  <a:schemeClr val="tx1"/>
                </a:solidFill>
                <a:latin typeface="Times New Roman" charset="0"/>
                <a:ea typeface="ＭＳ Ｐゴシック" charset="0"/>
                <a:cs typeface="Times New Roman" charset="0"/>
                <a:sym typeface="Times New Roman" charset="0"/>
              </a:rPr>
              <a:t>Pages 108-109</a:t>
            </a:r>
          </a:p>
        </p:txBody>
      </p:sp>
      <p:pic>
        <p:nvPicPr>
          <p:cNvPr id="3" name="Picture 2"/>
          <p:cNvPicPr>
            <a:picLocks noChangeAspect="1"/>
          </p:cNvPicPr>
          <p:nvPr/>
        </p:nvPicPr>
        <p:blipFill>
          <a:blip r:embed="rId4"/>
          <a:stretch>
            <a:fillRect/>
          </a:stretch>
        </p:blipFill>
        <p:spPr>
          <a:xfrm>
            <a:off x="6969919" y="3505200"/>
            <a:ext cx="5933281" cy="6604000"/>
          </a:xfrm>
          <a:prstGeom prst="rect">
            <a:avLst/>
          </a:prstGeom>
        </p:spPr>
      </p:pic>
    </p:spTree>
  </p:cSld>
  <p:clrMapOvr>
    <a:masterClrMapping/>
  </p:clrMapOvr>
  <p:transition xmlns:p14="http://schemas.microsoft.com/office/powerpoint/2010/main" spd="med">
    <p:push dir="u"/>
  </p:transition>
  <p:timing>
    <p:tnLst>
      <p:par>
        <p:cTn xmlns:p14="http://schemas.microsoft.com/office/powerpoint/2010/mai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b="51640"/>
          <a:stretch/>
        </p:blipFill>
        <p:spPr>
          <a:xfrm>
            <a:off x="254000" y="838200"/>
            <a:ext cx="12464870" cy="7928980"/>
          </a:xfrm>
          <a:prstGeom prst="rect">
            <a:avLst/>
          </a:prstGeom>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7" name="Rectangle 1"/>
          <p:cNvSpPr>
            <a:spLocks/>
          </p:cNvSpPr>
          <p:nvPr/>
        </p:nvSpPr>
        <p:spPr bwMode="auto">
          <a:xfrm>
            <a:off x="3443288" y="3759200"/>
            <a:ext cx="6118225" cy="223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15200" i="1">
                <a:solidFill>
                  <a:schemeClr val="tx1"/>
                </a:solidFill>
                <a:latin typeface="Times New Roman" charset="0"/>
                <a:ea typeface="ＭＳ Ｐゴシック" charset="0"/>
                <a:cs typeface="Times New Roman" charset="0"/>
                <a:sym typeface="Times New Roman" charset="0"/>
              </a:rPr>
              <a:t>BREAK</a:t>
            </a: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2497"/>
                                        </p:tgtEl>
                                        <p:attrNameLst>
                                          <p:attrName>style.visibility</p:attrName>
                                        </p:attrNameLst>
                                      </p:cBhvr>
                                      <p:to>
                                        <p:strVal val="visible"/>
                                      </p:to>
                                    </p:set>
                                    <p:animEffect transition="in" filter="wipe(left)">
                                      <p:cBhvr>
                                        <p:cTn id="7" dur="500"/>
                                        <p:tgtEl>
                                          <p:spTgt spid="3624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2497" grpId="0" autoUpdateAnimBg="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5" name="Rectangle 1"/>
          <p:cNvSpPr>
            <a:spLocks/>
          </p:cNvSpPr>
          <p:nvPr/>
        </p:nvSpPr>
        <p:spPr bwMode="auto">
          <a:xfrm>
            <a:off x="3227388" y="3759200"/>
            <a:ext cx="6550025" cy="223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15200" i="1">
                <a:solidFill>
                  <a:schemeClr val="tx1"/>
                </a:solidFill>
                <a:latin typeface="Times New Roman" charset="0"/>
                <a:ea typeface="ＭＳ Ｐゴシック" charset="0"/>
                <a:cs typeface="Times New Roman" charset="0"/>
                <a:sym typeface="Times New Roman" charset="0"/>
              </a:rPr>
              <a:t>LUNCH</a:t>
            </a: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4545"/>
                                        </p:tgtEl>
                                        <p:attrNameLst>
                                          <p:attrName>style.visibility</p:attrName>
                                        </p:attrNameLst>
                                      </p:cBhvr>
                                      <p:to>
                                        <p:strVal val="visible"/>
                                      </p:to>
                                    </p:set>
                                    <p:animEffect transition="in" filter="wipe(left)">
                                      <p:cBhvr>
                                        <p:cTn id="7" dur="500"/>
                                        <p:tgtEl>
                                          <p:spTgt spid="3645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4545"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6188" y="1230313"/>
            <a:ext cx="5435600" cy="7280275"/>
          </a:xfrm>
          <a:prstGeom prst="rect">
            <a:avLst/>
          </a:prstGeom>
          <a:noFill/>
          <a:ln w="12700" cap="flat">
            <a:solidFill>
              <a:srgbClr val="FFFFFF"/>
            </a:solidFill>
            <a:miter lim="800000"/>
            <a:headEnd/>
            <a:tailEnd/>
          </a:ln>
          <a:extLst>
            <a:ext uri="{909E8E84-426E-40dd-AFC4-6F175D3DCCD1}">
              <a14:hiddenFill xmlns:a14="http://schemas.microsoft.com/office/drawing/2010/main">
                <a:solidFill>
                  <a:srgbClr val="FFFFFF"/>
                </a:solidFill>
              </a14:hiddenFill>
            </a:ext>
          </a:extLst>
        </p:spPr>
      </p:pic>
      <p:sp>
        <p:nvSpPr>
          <p:cNvPr id="116738" name="Rectangle 2"/>
          <p:cNvSpPr>
            <a:spLocks/>
          </p:cNvSpPr>
          <p:nvPr/>
        </p:nvSpPr>
        <p:spPr bwMode="auto">
          <a:xfrm>
            <a:off x="6675438" y="-25400"/>
            <a:ext cx="6324600" cy="313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10600">
                <a:solidFill>
                  <a:schemeClr val="tx1"/>
                </a:solidFill>
                <a:latin typeface="Times New Roman" charset="0"/>
                <a:ea typeface="ＭＳ Ｐゴシック" charset="0"/>
                <a:cs typeface="Times New Roman" charset="0"/>
                <a:sym typeface="Times New Roman" charset="0"/>
              </a:rPr>
              <a:t>Pages 19-31</a:t>
            </a:r>
          </a:p>
        </p:txBody>
      </p:sp>
      <p:pic>
        <p:nvPicPr>
          <p:cNvPr id="11673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21500" y="3022600"/>
            <a:ext cx="4179888" cy="5511800"/>
          </a:xfrm>
          <a:prstGeom prst="rect">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pic>
      <p:pic>
        <p:nvPicPr>
          <p:cNvPr id="11674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31100" y="3592513"/>
            <a:ext cx="4191000" cy="5557837"/>
          </a:xfrm>
          <a:prstGeom prst="rect">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pic>
      <p:pic>
        <p:nvPicPr>
          <p:cNvPr id="11674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29600" y="4189413"/>
            <a:ext cx="4178300" cy="5530850"/>
          </a:xfrm>
          <a:prstGeom prst="rect">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pic>
      <p:pic>
        <p:nvPicPr>
          <p:cNvPr id="116742"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928100" y="4889500"/>
            <a:ext cx="4189413" cy="5516563"/>
          </a:xfrm>
          <a:prstGeom prst="rect">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xmlns:p14="http://schemas.microsoft.com/office/powerpoint/2010/main" spd="med">
    <p:push dir="u"/>
  </p:transition>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785" name="Picture 1"/>
          <p:cNvPicPr>
            <a:picLocks noChangeAspect="1" noChangeArrowheads="1"/>
          </p:cNvPicPr>
          <p:nvPr/>
        </p:nvPicPr>
        <p:blipFill>
          <a:blip r:embed="rId3">
            <a:extLst>
              <a:ext uri="{28A0092B-C50C-407E-A947-70E740481C1C}">
                <a14:useLocalDpi xmlns:a14="http://schemas.microsoft.com/office/drawing/2010/main" val="0"/>
              </a:ext>
            </a:extLst>
          </a:blip>
          <a:srcRect t="5882" b="5679"/>
          <a:stretch>
            <a:fillRect/>
          </a:stretch>
        </p:blipFill>
        <p:spPr bwMode="auto">
          <a:xfrm>
            <a:off x="2895600" y="1246188"/>
            <a:ext cx="7683500" cy="576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nodeType="afterEffect">
                                  <p:stCondLst>
                                    <p:cond delay="1000"/>
                                  </p:stCondLst>
                                  <p:childTnLst>
                                    <p:set>
                                      <p:cBhvr>
                                        <p:cTn id="6" dur="1" fill="hold">
                                          <p:stCondLst>
                                            <p:cond delay="0"/>
                                          </p:stCondLst>
                                        </p:cTn>
                                        <p:tgtEl>
                                          <p:spTgt spid="118785"/>
                                        </p:tgtEl>
                                        <p:attrNameLst>
                                          <p:attrName>style.visibility</p:attrName>
                                        </p:attrNameLst>
                                      </p:cBhvr>
                                      <p:to>
                                        <p:strVal val="visible"/>
                                      </p:to>
                                    </p:set>
                                    <p:anim calcmode="lin" valueType="num">
                                      <p:cBhvr additive="base">
                                        <p:cTn id="7" dur="500" fill="hold"/>
                                        <p:tgtEl>
                                          <p:spTgt spid="118785"/>
                                        </p:tgtEl>
                                        <p:attrNameLst>
                                          <p:attrName>ppt_x</p:attrName>
                                        </p:attrNameLst>
                                      </p:cBhvr>
                                      <p:tavLst>
                                        <p:tav tm="0">
                                          <p:val>
                                            <p:strVal val="#ppt_x"/>
                                          </p:val>
                                        </p:tav>
                                        <p:tav tm="100000">
                                          <p:val>
                                            <p:strVal val="#ppt_x"/>
                                          </p:val>
                                        </p:tav>
                                      </p:tavLst>
                                    </p:anim>
                                    <p:anim calcmode="lin" valueType="num">
                                      <p:cBhvr additive="base">
                                        <p:cTn id="8" dur="500" fill="hold"/>
                                        <p:tgtEl>
                                          <p:spTgt spid="11878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0833" name="Rectangle 1"/>
          <p:cNvSpPr>
            <a:spLocks noGrp="1" noChangeArrowheads="1"/>
          </p:cNvSpPr>
          <p:nvPr>
            <p:ph type="title"/>
          </p:nvPr>
        </p:nvSpPr>
        <p:spPr>
          <a:xfrm>
            <a:off x="927100" y="0"/>
            <a:ext cx="11150600" cy="2451100"/>
          </a:xfrm>
          <a:ln/>
        </p:spPr>
        <p:txBody>
          <a:bodyPr/>
          <a:lstStyle/>
          <a:p>
            <a:r>
              <a:rPr lang="en-US">
                <a:latin typeface="Times New Roman" charset="0"/>
                <a:cs typeface="Times New Roman" charset="0"/>
                <a:sym typeface="Times New Roman" charset="0"/>
              </a:rPr>
              <a:t>WHAT IS DISC?</a:t>
            </a:r>
            <a:endParaRPr lang="en-US">
              <a:latin typeface="Times New Roman" charset="0"/>
              <a:ea typeface="ヒラギノ明朝 ProN W3" charset="0"/>
              <a:cs typeface="ヒラギノ明朝 ProN W3" charset="0"/>
              <a:sym typeface="Times New Roman" charset="0"/>
            </a:endParaRPr>
          </a:p>
        </p:txBody>
      </p:sp>
      <p:sp>
        <p:nvSpPr>
          <p:cNvPr id="120834" name="Rectangle 2"/>
          <p:cNvSpPr>
            <a:spLocks noGrp="1" noChangeArrowheads="1"/>
          </p:cNvSpPr>
          <p:nvPr>
            <p:ph type="body" idx="1"/>
          </p:nvPr>
        </p:nvSpPr>
        <p:spPr>
          <a:xfrm>
            <a:off x="2108200" y="1943100"/>
            <a:ext cx="8255000" cy="7759700"/>
          </a:xfrm>
          <a:ln/>
        </p:spPr>
        <p:txBody>
          <a:bodyPr/>
          <a:lstStyle/>
          <a:p>
            <a:pPr marL="0" indent="0">
              <a:buFont typeface="Gill Sans" charset="0"/>
              <a:buNone/>
            </a:pPr>
            <a:r>
              <a:rPr lang="en-US" sz="7600">
                <a:latin typeface="Lato Regular" charset="0"/>
                <a:cs typeface="Lato Regular" charset="0"/>
                <a:sym typeface="Lato Regular" charset="0"/>
              </a:rPr>
              <a:t>It is NOT:</a:t>
            </a:r>
            <a:endParaRPr lang="en-US" sz="7600">
              <a:latin typeface="Lato Regular" charset="0"/>
              <a:sym typeface="Lato Regular" charset="0"/>
            </a:endParaRPr>
          </a:p>
          <a:p>
            <a:pPr marL="0" indent="0">
              <a:buFont typeface="Lato Regular" charset="0"/>
              <a:buChar char="•"/>
            </a:pPr>
            <a:r>
              <a:rPr lang="en-US" sz="7600">
                <a:latin typeface="Lato Regular" charset="0"/>
                <a:cs typeface="Lato Regular" charset="0"/>
                <a:sym typeface="Lato Regular" charset="0"/>
              </a:rPr>
              <a:t>Personality Test</a:t>
            </a:r>
            <a:endParaRPr lang="en-US" sz="7600">
              <a:latin typeface="Lato Regular" charset="0"/>
              <a:sym typeface="Lato Regular" charset="0"/>
            </a:endParaRPr>
          </a:p>
          <a:p>
            <a:pPr marL="0" indent="0">
              <a:lnSpc>
                <a:spcPct val="70000"/>
              </a:lnSpc>
              <a:buFont typeface="Lato Regular" charset="0"/>
              <a:buChar char="•"/>
            </a:pPr>
            <a:r>
              <a:rPr lang="en-US" sz="7600">
                <a:latin typeface="Lato Regular" charset="0"/>
                <a:cs typeface="Lato Regular" charset="0"/>
                <a:sym typeface="Lato Regular" charset="0"/>
              </a:rPr>
              <a:t>Box</a:t>
            </a:r>
            <a:endParaRPr lang="en-US" sz="7600">
              <a:latin typeface="Lato Regular" charset="0"/>
              <a:sym typeface="Lato Regular" charset="0"/>
            </a:endParaRPr>
          </a:p>
          <a:p>
            <a:pPr marL="0" indent="0">
              <a:lnSpc>
                <a:spcPct val="70000"/>
              </a:lnSpc>
              <a:buFont typeface="Lato Regular" charset="0"/>
              <a:buChar char="•"/>
            </a:pPr>
            <a:r>
              <a:rPr lang="en-US" sz="7600">
                <a:latin typeface="Lato Regular" charset="0"/>
                <a:cs typeface="Lato Regular" charset="0"/>
                <a:sym typeface="Lato Regular" charset="0"/>
              </a:rPr>
              <a:t>Excuse</a:t>
            </a:r>
            <a:endParaRPr lang="en-US" sz="7600">
              <a:latin typeface="Lato Regular" charset="0"/>
              <a:sym typeface="Lato Regular" charset="0"/>
            </a:endParaRPr>
          </a:p>
          <a:p>
            <a:pPr marL="0" indent="0">
              <a:lnSpc>
                <a:spcPct val="70000"/>
              </a:lnSpc>
              <a:buFont typeface="Lato Regular" charset="0"/>
              <a:buChar char="•"/>
            </a:pPr>
            <a:r>
              <a:rPr lang="en-US" sz="7600">
                <a:latin typeface="Lato Regular" charset="0"/>
                <a:cs typeface="Lato Regular" charset="0"/>
                <a:sym typeface="Lato Regular" charset="0"/>
              </a:rPr>
              <a:t>4 Letter Word</a:t>
            </a:r>
            <a:endParaRPr lang="en-US" sz="7600">
              <a:latin typeface="Lato Regular" charset="0"/>
              <a:sym typeface="Lato Regular"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0834">
                                            <p:txEl>
                                              <p:pRg st="0" end="0"/>
                                            </p:txEl>
                                          </p:spTgt>
                                        </p:tgtEl>
                                        <p:attrNameLst>
                                          <p:attrName>style.visibility</p:attrName>
                                        </p:attrNameLst>
                                      </p:cBhvr>
                                      <p:to>
                                        <p:strVal val="visible"/>
                                      </p:to>
                                    </p:set>
                                    <p:anim calcmode="lin" valueType="num">
                                      <p:cBhvr additive="base">
                                        <p:cTn id="7" dur="500" fill="hold"/>
                                        <p:tgtEl>
                                          <p:spTgt spid="12083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083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0834">
                                            <p:txEl>
                                              <p:pRg st="1" end="1"/>
                                            </p:txEl>
                                          </p:spTgt>
                                        </p:tgtEl>
                                        <p:attrNameLst>
                                          <p:attrName>style.visibility</p:attrName>
                                        </p:attrNameLst>
                                      </p:cBhvr>
                                      <p:to>
                                        <p:strVal val="visible"/>
                                      </p:to>
                                    </p:set>
                                    <p:anim calcmode="lin" valueType="num">
                                      <p:cBhvr additive="base">
                                        <p:cTn id="13" dur="500" fill="hold"/>
                                        <p:tgtEl>
                                          <p:spTgt spid="12083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083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0834">
                                            <p:txEl>
                                              <p:pRg st="2" end="2"/>
                                            </p:txEl>
                                          </p:spTgt>
                                        </p:tgtEl>
                                        <p:attrNameLst>
                                          <p:attrName>style.visibility</p:attrName>
                                        </p:attrNameLst>
                                      </p:cBhvr>
                                      <p:to>
                                        <p:strVal val="visible"/>
                                      </p:to>
                                    </p:set>
                                    <p:anim calcmode="lin" valueType="num">
                                      <p:cBhvr additive="base">
                                        <p:cTn id="19" dur="500" fill="hold"/>
                                        <p:tgtEl>
                                          <p:spTgt spid="12083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083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0834">
                                            <p:txEl>
                                              <p:pRg st="3" end="3"/>
                                            </p:txEl>
                                          </p:spTgt>
                                        </p:tgtEl>
                                        <p:attrNameLst>
                                          <p:attrName>style.visibility</p:attrName>
                                        </p:attrNameLst>
                                      </p:cBhvr>
                                      <p:to>
                                        <p:strVal val="visible"/>
                                      </p:to>
                                    </p:set>
                                    <p:anim calcmode="lin" valueType="num">
                                      <p:cBhvr additive="base">
                                        <p:cTn id="25" dur="500" fill="hold"/>
                                        <p:tgtEl>
                                          <p:spTgt spid="12083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083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0834">
                                            <p:txEl>
                                              <p:pRg st="4" end="4"/>
                                            </p:txEl>
                                          </p:spTgt>
                                        </p:tgtEl>
                                        <p:attrNameLst>
                                          <p:attrName>style.visibility</p:attrName>
                                        </p:attrNameLst>
                                      </p:cBhvr>
                                      <p:to>
                                        <p:strVal val="visible"/>
                                      </p:to>
                                    </p:set>
                                    <p:anim calcmode="lin" valueType="num">
                                      <p:cBhvr additive="base">
                                        <p:cTn id="31" dur="500" fill="hold"/>
                                        <p:tgtEl>
                                          <p:spTgt spid="12083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2083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34" grpId="0" build="p" bldLvl="5"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881" name="Rectangle 1"/>
          <p:cNvSpPr>
            <a:spLocks noGrp="1" noChangeArrowheads="1"/>
          </p:cNvSpPr>
          <p:nvPr>
            <p:ph type="body" idx="1"/>
          </p:nvPr>
        </p:nvSpPr>
        <p:spPr>
          <a:xfrm>
            <a:off x="1219200" y="2006600"/>
            <a:ext cx="11150600" cy="7493000"/>
          </a:xfrm>
          <a:ln/>
        </p:spPr>
        <p:txBody>
          <a:bodyPr/>
          <a:lstStyle/>
          <a:p>
            <a:pPr marL="0" indent="0">
              <a:buFont typeface="Gill Sans" charset="0"/>
              <a:buNone/>
            </a:pPr>
            <a:r>
              <a:rPr lang="en-US" sz="7600">
                <a:latin typeface="Lato Regular" charset="0"/>
                <a:cs typeface="Lato Regular" charset="0"/>
                <a:sym typeface="Lato Regular" charset="0"/>
              </a:rPr>
              <a:t>      It IS:</a:t>
            </a:r>
            <a:endParaRPr lang="en-US" sz="7600">
              <a:latin typeface="Lato Regular" charset="0"/>
              <a:sym typeface="Lato Regular" charset="0"/>
            </a:endParaRPr>
          </a:p>
          <a:p>
            <a:pPr marL="0" indent="0">
              <a:buFont typeface="Lato Regular" charset="0"/>
              <a:buChar char="•"/>
            </a:pPr>
            <a:r>
              <a:rPr lang="en-US" sz="7600">
                <a:latin typeface="Lato Regular" charset="0"/>
                <a:cs typeface="Lato Regular" charset="0"/>
                <a:sym typeface="Lato Regular" charset="0"/>
              </a:rPr>
              <a:t>Behavioral Tendencies</a:t>
            </a:r>
            <a:endParaRPr lang="en-US" sz="7600">
              <a:latin typeface="Lato Regular" charset="0"/>
              <a:sym typeface="Lato Regular" charset="0"/>
            </a:endParaRPr>
          </a:p>
          <a:p>
            <a:pPr marL="0" indent="0">
              <a:lnSpc>
                <a:spcPct val="70000"/>
              </a:lnSpc>
              <a:buFont typeface="Lato Regular" charset="0"/>
              <a:buChar char="•"/>
            </a:pPr>
            <a:r>
              <a:rPr lang="en-US" sz="7600">
                <a:latin typeface="Lato Regular" charset="0"/>
                <a:cs typeface="Lato Regular" charset="0"/>
                <a:sym typeface="Lato Regular" charset="0"/>
              </a:rPr>
              <a:t>Predictor</a:t>
            </a:r>
            <a:endParaRPr lang="en-US" sz="7600">
              <a:latin typeface="Lato Regular" charset="0"/>
              <a:sym typeface="Lato Regular" charset="0"/>
            </a:endParaRPr>
          </a:p>
          <a:p>
            <a:pPr marL="0" indent="0">
              <a:lnSpc>
                <a:spcPct val="70000"/>
              </a:lnSpc>
              <a:buFont typeface="Lato Regular" charset="0"/>
              <a:buChar char="•"/>
            </a:pPr>
            <a:r>
              <a:rPr lang="en-US" sz="7600">
                <a:latin typeface="Lato Regular" charset="0"/>
                <a:cs typeface="Lato Regular" charset="0"/>
                <a:sym typeface="Lato Regular" charset="0"/>
              </a:rPr>
              <a:t>Reference</a:t>
            </a:r>
            <a:endParaRPr lang="en-US" sz="7600">
              <a:latin typeface="Lato Regular" charset="0"/>
              <a:sym typeface="Lato Regular" charset="0"/>
            </a:endParaRPr>
          </a:p>
          <a:p>
            <a:pPr marL="0" indent="0">
              <a:lnSpc>
                <a:spcPct val="70000"/>
              </a:lnSpc>
              <a:buFont typeface="Lato Regular" charset="0"/>
              <a:buChar char="•"/>
            </a:pPr>
            <a:r>
              <a:rPr lang="en-US" sz="7600">
                <a:latin typeface="Lato Regular" charset="0"/>
                <a:cs typeface="Lato Regular" charset="0"/>
                <a:sym typeface="Lato Regular" charset="0"/>
              </a:rPr>
              <a:t>4 Letter Acronym</a:t>
            </a:r>
            <a:endParaRPr lang="en-US" sz="7600">
              <a:latin typeface="Lato Regular" charset="0"/>
              <a:sym typeface="Lato Regular" charset="0"/>
            </a:endParaRPr>
          </a:p>
        </p:txBody>
      </p:sp>
      <p:sp>
        <p:nvSpPr>
          <p:cNvPr id="122882" name="Rectangle 2"/>
          <p:cNvSpPr>
            <a:spLocks/>
          </p:cNvSpPr>
          <p:nvPr/>
        </p:nvSpPr>
        <p:spPr bwMode="auto">
          <a:xfrm>
            <a:off x="927100" y="0"/>
            <a:ext cx="11150600" cy="245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38100" tIns="38100" rIns="38100" bIns="38100" anchor="ctr"/>
          <a:lstStyle/>
          <a:p>
            <a:r>
              <a:rPr lang="en-US" sz="8000">
                <a:solidFill>
                  <a:schemeClr val="tx1"/>
                </a:solidFill>
                <a:latin typeface="Times New Roman" charset="0"/>
                <a:ea typeface="ＭＳ Ｐゴシック" charset="0"/>
                <a:cs typeface="Times New Roman" charset="0"/>
                <a:sym typeface="Times New Roman" charset="0"/>
              </a:rPr>
              <a:t>WHAT IS DISC?</a:t>
            </a: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2881">
                                            <p:txEl>
                                              <p:pRg st="0" end="0"/>
                                            </p:txEl>
                                          </p:spTgt>
                                        </p:tgtEl>
                                        <p:attrNameLst>
                                          <p:attrName>style.visibility</p:attrName>
                                        </p:attrNameLst>
                                      </p:cBhvr>
                                      <p:to>
                                        <p:strVal val="visible"/>
                                      </p:to>
                                    </p:set>
                                    <p:anim calcmode="lin" valueType="num">
                                      <p:cBhvr additive="base">
                                        <p:cTn id="7" dur="500" fill="hold"/>
                                        <p:tgtEl>
                                          <p:spTgt spid="12288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288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2881">
                                            <p:txEl>
                                              <p:pRg st="1" end="1"/>
                                            </p:txEl>
                                          </p:spTgt>
                                        </p:tgtEl>
                                        <p:attrNameLst>
                                          <p:attrName>style.visibility</p:attrName>
                                        </p:attrNameLst>
                                      </p:cBhvr>
                                      <p:to>
                                        <p:strVal val="visible"/>
                                      </p:to>
                                    </p:set>
                                    <p:anim calcmode="lin" valueType="num">
                                      <p:cBhvr additive="base">
                                        <p:cTn id="13" dur="500" fill="hold"/>
                                        <p:tgtEl>
                                          <p:spTgt spid="12288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288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2881">
                                            <p:txEl>
                                              <p:pRg st="2" end="2"/>
                                            </p:txEl>
                                          </p:spTgt>
                                        </p:tgtEl>
                                        <p:attrNameLst>
                                          <p:attrName>style.visibility</p:attrName>
                                        </p:attrNameLst>
                                      </p:cBhvr>
                                      <p:to>
                                        <p:strVal val="visible"/>
                                      </p:to>
                                    </p:set>
                                    <p:anim calcmode="lin" valueType="num">
                                      <p:cBhvr additive="base">
                                        <p:cTn id="19" dur="500" fill="hold"/>
                                        <p:tgtEl>
                                          <p:spTgt spid="12288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288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2881">
                                            <p:txEl>
                                              <p:pRg st="3" end="3"/>
                                            </p:txEl>
                                          </p:spTgt>
                                        </p:tgtEl>
                                        <p:attrNameLst>
                                          <p:attrName>style.visibility</p:attrName>
                                        </p:attrNameLst>
                                      </p:cBhvr>
                                      <p:to>
                                        <p:strVal val="visible"/>
                                      </p:to>
                                    </p:set>
                                    <p:anim calcmode="lin" valueType="num">
                                      <p:cBhvr additive="base">
                                        <p:cTn id="25" dur="500" fill="hold"/>
                                        <p:tgtEl>
                                          <p:spTgt spid="12288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288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2881">
                                            <p:txEl>
                                              <p:pRg st="4" end="4"/>
                                            </p:txEl>
                                          </p:spTgt>
                                        </p:tgtEl>
                                        <p:attrNameLst>
                                          <p:attrName>style.visibility</p:attrName>
                                        </p:attrNameLst>
                                      </p:cBhvr>
                                      <p:to>
                                        <p:strVal val="visible"/>
                                      </p:to>
                                    </p:set>
                                    <p:anim calcmode="lin" valueType="num">
                                      <p:cBhvr additive="base">
                                        <p:cTn id="31" dur="500" fill="hold"/>
                                        <p:tgtEl>
                                          <p:spTgt spid="122881">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2288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1" grpId="0" build="p" bldLvl="5"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Rectangle 1"/>
          <p:cNvSpPr>
            <a:spLocks/>
          </p:cNvSpPr>
          <p:nvPr/>
        </p:nvSpPr>
        <p:spPr bwMode="auto">
          <a:xfrm>
            <a:off x="3432175" y="2668588"/>
            <a:ext cx="7848600" cy="589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pPr algn="l">
              <a:lnSpc>
                <a:spcPct val="90000"/>
              </a:lnSpc>
            </a:pPr>
            <a:r>
              <a:rPr lang="en-US" sz="10200">
                <a:solidFill>
                  <a:schemeClr val="tx1"/>
                </a:solidFill>
                <a:latin typeface="Lato Regular" charset="0"/>
                <a:ea typeface="ＭＳ Ｐゴシック" charset="0"/>
                <a:cs typeface="Lato Regular" charset="0"/>
                <a:sym typeface="Lato Regular" charset="0"/>
              </a:rPr>
              <a:t>ominance</a:t>
            </a:r>
          </a:p>
          <a:p>
            <a:pPr algn="l">
              <a:lnSpc>
                <a:spcPct val="90000"/>
              </a:lnSpc>
            </a:pPr>
            <a:r>
              <a:rPr lang="en-US" sz="10200">
                <a:solidFill>
                  <a:schemeClr val="tx1"/>
                </a:solidFill>
                <a:latin typeface="Lato Regular" charset="0"/>
                <a:ea typeface="ＭＳ Ｐゴシック" charset="0"/>
                <a:cs typeface="Lato Regular" charset="0"/>
                <a:sym typeface="Lato Regular" charset="0"/>
              </a:rPr>
              <a:t>nfluence</a:t>
            </a:r>
          </a:p>
          <a:p>
            <a:pPr algn="l">
              <a:lnSpc>
                <a:spcPct val="90000"/>
              </a:lnSpc>
            </a:pPr>
            <a:r>
              <a:rPr lang="en-US" sz="10200">
                <a:solidFill>
                  <a:schemeClr val="tx1"/>
                </a:solidFill>
                <a:latin typeface="Lato Regular" charset="0"/>
                <a:ea typeface="ＭＳ Ｐゴシック" charset="0"/>
                <a:cs typeface="Lato Regular" charset="0"/>
                <a:sym typeface="Lato Regular" charset="0"/>
              </a:rPr>
              <a:t>teadiness</a:t>
            </a:r>
          </a:p>
          <a:p>
            <a:pPr algn="l">
              <a:lnSpc>
                <a:spcPct val="90000"/>
              </a:lnSpc>
            </a:pPr>
            <a:r>
              <a:rPr lang="en-US" sz="10200">
                <a:solidFill>
                  <a:schemeClr val="tx1"/>
                </a:solidFill>
                <a:latin typeface="Lato Regular" charset="0"/>
                <a:ea typeface="ＭＳ Ｐゴシック" charset="0"/>
                <a:cs typeface="Lato Regular" charset="0"/>
                <a:sym typeface="Lato Regular" charset="0"/>
              </a:rPr>
              <a:t>onscientious</a:t>
            </a:r>
          </a:p>
        </p:txBody>
      </p:sp>
      <p:sp>
        <p:nvSpPr>
          <p:cNvPr id="124930" name="Rectangle 2"/>
          <p:cNvSpPr>
            <a:spLocks/>
          </p:cNvSpPr>
          <p:nvPr/>
        </p:nvSpPr>
        <p:spPr bwMode="auto">
          <a:xfrm>
            <a:off x="2146300" y="2635250"/>
            <a:ext cx="1193800" cy="593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pPr>
              <a:lnSpc>
                <a:spcPct val="90000"/>
              </a:lnSpc>
            </a:pPr>
            <a:r>
              <a:rPr lang="en-US" sz="10200">
                <a:solidFill>
                  <a:schemeClr val="tx1"/>
                </a:solidFill>
                <a:latin typeface="Lato Bold" charset="0"/>
                <a:ea typeface="ＭＳ Ｐゴシック" charset="0"/>
                <a:cs typeface="Lato Bold" charset="0"/>
                <a:sym typeface="Lato Bold" charset="0"/>
              </a:rPr>
              <a:t>D</a:t>
            </a:r>
          </a:p>
          <a:p>
            <a:pPr>
              <a:lnSpc>
                <a:spcPct val="90000"/>
              </a:lnSpc>
            </a:pPr>
            <a:r>
              <a:rPr lang="en-US" sz="10800" b="1">
                <a:solidFill>
                  <a:schemeClr val="tx1"/>
                </a:solidFill>
                <a:latin typeface="Rockwell" charset="0"/>
                <a:ea typeface="ＭＳ Ｐゴシック" charset="0"/>
                <a:cs typeface="Rockwell" charset="0"/>
                <a:sym typeface="Rockwell" charset="0"/>
              </a:rPr>
              <a:t>I</a:t>
            </a:r>
          </a:p>
          <a:p>
            <a:pPr>
              <a:lnSpc>
                <a:spcPct val="90000"/>
              </a:lnSpc>
            </a:pPr>
            <a:r>
              <a:rPr lang="en-US" sz="10200">
                <a:solidFill>
                  <a:schemeClr val="tx1"/>
                </a:solidFill>
                <a:latin typeface="Lato Bold" charset="0"/>
                <a:ea typeface="ＭＳ Ｐゴシック" charset="0"/>
                <a:cs typeface="Lato Bold" charset="0"/>
                <a:sym typeface="Lato Bold" charset="0"/>
              </a:rPr>
              <a:t>S</a:t>
            </a:r>
          </a:p>
          <a:p>
            <a:pPr>
              <a:lnSpc>
                <a:spcPct val="90000"/>
              </a:lnSpc>
            </a:pPr>
            <a:r>
              <a:rPr lang="en-US" sz="10200">
                <a:solidFill>
                  <a:schemeClr val="tx1"/>
                </a:solidFill>
                <a:latin typeface="Lato Bold" charset="0"/>
                <a:ea typeface="ＭＳ Ｐゴシック" charset="0"/>
                <a:cs typeface="Lato Bold" charset="0"/>
                <a:sym typeface="Lato Bold" charset="0"/>
              </a:rPr>
              <a:t>C</a:t>
            </a:r>
          </a:p>
        </p:txBody>
      </p:sp>
      <p:sp>
        <p:nvSpPr>
          <p:cNvPr id="124931" name="Rectangle 3"/>
          <p:cNvSpPr>
            <a:spLocks/>
          </p:cNvSpPr>
          <p:nvPr/>
        </p:nvSpPr>
        <p:spPr bwMode="auto">
          <a:xfrm>
            <a:off x="927100" y="0"/>
            <a:ext cx="11150600" cy="245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38100" tIns="38100" rIns="38100" bIns="38100" anchor="ctr"/>
          <a:lstStyle/>
          <a:p>
            <a:r>
              <a:rPr lang="en-US" sz="8000">
                <a:solidFill>
                  <a:schemeClr val="tx1"/>
                </a:solidFill>
                <a:latin typeface="Times New Roman" charset="0"/>
                <a:ea typeface="ＭＳ Ｐゴシック" charset="0"/>
                <a:cs typeface="Times New Roman" charset="0"/>
                <a:sym typeface="Times New Roman" charset="0"/>
              </a:rPr>
              <a:t>WHAT IS DISC?</a:t>
            </a: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74683048" presetClass="entr" presetSubtype="0" fill="hold" grpId="0" nodeType="clickEffect">
                                  <p:stCondLst>
                                    <p:cond delay="0"/>
                                  </p:stCondLst>
                                  <p:iterate type="lt">
                                    <p:tmAbs val="75"/>
                                  </p:iterate>
                                  <p:childTnLst>
                                    <p:set>
                                      <p:cBhvr>
                                        <p:cTn id="6" dur="1" fill="hold">
                                          <p:stCondLst>
                                            <p:cond delay="74"/>
                                          </p:stCondLst>
                                        </p:cTn>
                                        <p:tgtEl>
                                          <p:spTgt spid="12493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24929">
                                            <p:txEl>
                                              <p:pRg st="0" end="0"/>
                                            </p:txEl>
                                          </p:spTgt>
                                        </p:tgtEl>
                                        <p:attrNameLst>
                                          <p:attrName>style.visibility</p:attrName>
                                        </p:attrNameLst>
                                      </p:cBhvr>
                                      <p:to>
                                        <p:strVal val="visible"/>
                                      </p:to>
                                    </p:set>
                                    <p:anim calcmode="lin" valueType="num">
                                      <p:cBhvr additive="base">
                                        <p:cTn id="11" dur="500" fill="hold"/>
                                        <p:tgtEl>
                                          <p:spTgt spid="124929">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2492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24929">
                                            <p:txEl>
                                              <p:pRg st="1" end="1"/>
                                            </p:txEl>
                                          </p:spTgt>
                                        </p:tgtEl>
                                        <p:attrNameLst>
                                          <p:attrName>style.visibility</p:attrName>
                                        </p:attrNameLst>
                                      </p:cBhvr>
                                      <p:to>
                                        <p:strVal val="visible"/>
                                      </p:to>
                                    </p:set>
                                    <p:anim calcmode="lin" valueType="num">
                                      <p:cBhvr additive="base">
                                        <p:cTn id="17" dur="500" fill="hold"/>
                                        <p:tgtEl>
                                          <p:spTgt spid="124929">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2492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24929">
                                            <p:txEl>
                                              <p:pRg st="2" end="2"/>
                                            </p:txEl>
                                          </p:spTgt>
                                        </p:tgtEl>
                                        <p:attrNameLst>
                                          <p:attrName>style.visibility</p:attrName>
                                        </p:attrNameLst>
                                      </p:cBhvr>
                                      <p:to>
                                        <p:strVal val="visible"/>
                                      </p:to>
                                    </p:set>
                                    <p:anim calcmode="lin" valueType="num">
                                      <p:cBhvr additive="base">
                                        <p:cTn id="23" dur="500" fill="hold"/>
                                        <p:tgtEl>
                                          <p:spTgt spid="124929">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2492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24929">
                                            <p:txEl>
                                              <p:pRg st="3" end="3"/>
                                            </p:txEl>
                                          </p:spTgt>
                                        </p:tgtEl>
                                        <p:attrNameLst>
                                          <p:attrName>style.visibility</p:attrName>
                                        </p:attrNameLst>
                                      </p:cBhvr>
                                      <p:to>
                                        <p:strVal val="visible"/>
                                      </p:to>
                                    </p:set>
                                    <p:anim calcmode="lin" valueType="num">
                                      <p:cBhvr additive="base">
                                        <p:cTn id="29" dur="500" fill="hold"/>
                                        <p:tgtEl>
                                          <p:spTgt spid="124929">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2492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29" grpId="0" build="p" autoUpdateAnimBg="0"/>
      <p:bldP spid="124930"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Rectangle 1"/>
          <p:cNvSpPr>
            <a:spLocks noGrp="1" noChangeArrowheads="1"/>
          </p:cNvSpPr>
          <p:nvPr>
            <p:ph type="title"/>
          </p:nvPr>
        </p:nvSpPr>
        <p:spPr>
          <a:xfrm>
            <a:off x="1270000" y="0"/>
            <a:ext cx="10464800" cy="1790700"/>
          </a:xfrm>
          <a:ln/>
        </p:spPr>
        <p:txBody>
          <a:bodyPr/>
          <a:lstStyle/>
          <a:p>
            <a:r>
              <a:rPr lang="en-US">
                <a:latin typeface="Times New Roman" charset="0"/>
                <a:cs typeface="Times New Roman" charset="0"/>
                <a:sym typeface="Times New Roman" charset="0"/>
              </a:rPr>
              <a:t>DOMINANCE</a:t>
            </a:r>
            <a:endParaRPr lang="en-US">
              <a:latin typeface="Times New Roman" charset="0"/>
              <a:ea typeface="ヒラギノ明朝 ProN W3" charset="0"/>
              <a:cs typeface="ヒラギノ明朝 ProN W3" charset="0"/>
              <a:sym typeface="Times New Roman" charset="0"/>
            </a:endParaRPr>
          </a:p>
        </p:txBody>
      </p:sp>
      <p:sp>
        <p:nvSpPr>
          <p:cNvPr id="126978" name="Rectangle 2"/>
          <p:cNvSpPr>
            <a:spLocks/>
          </p:cNvSpPr>
          <p:nvPr/>
        </p:nvSpPr>
        <p:spPr bwMode="auto">
          <a:xfrm>
            <a:off x="1588" y="3824288"/>
            <a:ext cx="13004800" cy="208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6800">
                <a:solidFill>
                  <a:srgbClr val="FF2712"/>
                </a:solidFill>
                <a:ea typeface="ＭＳ Ｐゴシック" charset="0"/>
                <a:cs typeface="Gill Sans" charset="0"/>
              </a:rPr>
              <a:t>Insert images/videos representing High </a:t>
            </a:r>
            <a:r>
              <a:rPr lang="ja-JP" altLang="en-US" sz="6800">
                <a:solidFill>
                  <a:srgbClr val="FF2712"/>
                </a:solidFill>
                <a:latin typeface="Arial"/>
                <a:ea typeface="ＭＳ Ｐゴシック" charset="0"/>
                <a:cs typeface="Gill Sans" charset="0"/>
              </a:rPr>
              <a:t>“</a:t>
            </a:r>
            <a:r>
              <a:rPr lang="en-US" sz="6800">
                <a:solidFill>
                  <a:srgbClr val="FF2712"/>
                </a:solidFill>
                <a:ea typeface="ＭＳ Ｐゴシック" charset="0"/>
                <a:cs typeface="Gill Sans" charset="0"/>
              </a:rPr>
              <a:t>D</a:t>
            </a:r>
            <a:r>
              <a:rPr lang="ja-JP" altLang="en-US" sz="6800">
                <a:solidFill>
                  <a:srgbClr val="FF2712"/>
                </a:solidFill>
                <a:latin typeface="Arial"/>
                <a:ea typeface="ＭＳ Ｐゴシック" charset="0"/>
                <a:cs typeface="Gill Sans" charset="0"/>
              </a:rPr>
              <a:t>”</a:t>
            </a:r>
            <a:endParaRPr lang="en-US" sz="6800">
              <a:solidFill>
                <a:srgbClr val="FF2712"/>
              </a:solidFill>
              <a:ea typeface="ＭＳ Ｐゴシック" charset="0"/>
              <a:cs typeface="Gill Sans"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1"/>
          <p:cNvSpPr>
            <a:spLocks noGrp="1" noChangeArrowheads="1"/>
          </p:cNvSpPr>
          <p:nvPr>
            <p:ph type="title"/>
          </p:nvPr>
        </p:nvSpPr>
        <p:spPr>
          <a:xfrm>
            <a:off x="1270000" y="1016000"/>
            <a:ext cx="10464800" cy="3302000"/>
          </a:xfrm>
          <a:ln/>
        </p:spPr>
        <p:txBody>
          <a:bodyPr/>
          <a:lstStyle/>
          <a:p>
            <a:r>
              <a:rPr lang="en-US" dirty="0">
                <a:latin typeface="Times New Roman" charset="0"/>
                <a:cs typeface="Times New Roman" charset="0"/>
                <a:sym typeface="Times New Roman" charset="0"/>
              </a:rPr>
              <a:t>HOUSE OF CARDS</a:t>
            </a:r>
            <a:endParaRPr lang="en-US" dirty="0">
              <a:latin typeface="Times New Roman" charset="0"/>
              <a:ea typeface="ヒラギノ明朝 ProN W3" charset="0"/>
              <a:cs typeface="ヒラギノ明朝 ProN W3" charset="0"/>
              <a:sym typeface="Times New Roman" charset="0"/>
            </a:endParaRPr>
          </a:p>
        </p:txBody>
      </p:sp>
      <p:sp>
        <p:nvSpPr>
          <p:cNvPr id="93186" name="Rectangle 2"/>
          <p:cNvSpPr>
            <a:spLocks noGrp="1" noChangeArrowheads="1"/>
          </p:cNvSpPr>
          <p:nvPr>
            <p:ph type="body" idx="1"/>
          </p:nvPr>
        </p:nvSpPr>
        <p:spPr>
          <a:xfrm>
            <a:off x="1270000" y="4432300"/>
            <a:ext cx="10464800" cy="1130300"/>
          </a:xfrm>
          <a:ln/>
        </p:spPr>
        <p:txBody>
          <a:bodyPr/>
          <a:lstStyle/>
          <a:p>
            <a:r>
              <a:rPr lang="en-US" sz="5000">
                <a:latin typeface="Lato Regular" charset="0"/>
                <a:cs typeface="Lato Regular" charset="0"/>
                <a:sym typeface="Lato Regular" charset="0"/>
              </a:rPr>
              <a:t>Exercise 1</a:t>
            </a:r>
            <a:endParaRPr lang="en-US" sz="5000">
              <a:latin typeface="Lato Regular" charset="0"/>
              <a:sym typeface="Lato Regular"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Rectangle 1"/>
          <p:cNvSpPr>
            <a:spLocks/>
          </p:cNvSpPr>
          <p:nvPr/>
        </p:nvSpPr>
        <p:spPr bwMode="auto">
          <a:xfrm>
            <a:off x="1588" y="3824288"/>
            <a:ext cx="13004800" cy="208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6800">
                <a:solidFill>
                  <a:srgbClr val="FF2712"/>
                </a:solidFill>
                <a:ea typeface="ＭＳ Ｐゴシック" charset="0"/>
                <a:cs typeface="Gill Sans" charset="0"/>
              </a:rPr>
              <a:t>Insert images/videos representing High </a:t>
            </a:r>
            <a:r>
              <a:rPr lang="ja-JP" altLang="en-US" sz="6800">
                <a:solidFill>
                  <a:srgbClr val="FF2712"/>
                </a:solidFill>
                <a:latin typeface="Arial"/>
                <a:ea typeface="ＭＳ Ｐゴシック" charset="0"/>
                <a:cs typeface="Gill Sans" charset="0"/>
              </a:rPr>
              <a:t>“</a:t>
            </a:r>
            <a:r>
              <a:rPr lang="en-US" sz="6800">
                <a:solidFill>
                  <a:srgbClr val="FF2712"/>
                </a:solidFill>
                <a:ea typeface="ＭＳ Ｐゴシック" charset="0"/>
                <a:cs typeface="Gill Sans" charset="0"/>
              </a:rPr>
              <a:t>I</a:t>
            </a:r>
            <a:r>
              <a:rPr lang="ja-JP" altLang="en-US" sz="6800">
                <a:solidFill>
                  <a:srgbClr val="FF2712"/>
                </a:solidFill>
                <a:latin typeface="Arial"/>
                <a:ea typeface="ＭＳ Ｐゴシック" charset="0"/>
                <a:cs typeface="Gill Sans" charset="0"/>
              </a:rPr>
              <a:t>”</a:t>
            </a:r>
            <a:endParaRPr lang="en-US" sz="6800">
              <a:solidFill>
                <a:srgbClr val="FF2712"/>
              </a:solidFill>
              <a:ea typeface="ＭＳ Ｐゴシック" charset="0"/>
              <a:cs typeface="Gill Sans" charset="0"/>
            </a:endParaRPr>
          </a:p>
        </p:txBody>
      </p:sp>
      <p:sp>
        <p:nvSpPr>
          <p:cNvPr id="129026" name="Rectangle 2"/>
          <p:cNvSpPr>
            <a:spLocks/>
          </p:cNvSpPr>
          <p:nvPr/>
        </p:nvSpPr>
        <p:spPr bwMode="auto">
          <a:xfrm>
            <a:off x="1270000" y="0"/>
            <a:ext cx="10464800"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38100" tIns="38100" rIns="38100" bIns="38100" anchor="ctr"/>
          <a:lstStyle/>
          <a:p>
            <a:r>
              <a:rPr lang="en-US" sz="8000">
                <a:solidFill>
                  <a:schemeClr val="tx1"/>
                </a:solidFill>
                <a:latin typeface="Times New Roman" charset="0"/>
                <a:ea typeface="ＭＳ Ｐゴシック" charset="0"/>
                <a:cs typeface="Times New Roman" charset="0"/>
                <a:sym typeface="Times New Roman" charset="0"/>
              </a:rPr>
              <a:t>INFLUENCE</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Rectangle 1"/>
          <p:cNvSpPr>
            <a:spLocks/>
          </p:cNvSpPr>
          <p:nvPr/>
        </p:nvSpPr>
        <p:spPr bwMode="auto">
          <a:xfrm>
            <a:off x="1588" y="3824288"/>
            <a:ext cx="13004800" cy="208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6800">
                <a:solidFill>
                  <a:srgbClr val="FF2712"/>
                </a:solidFill>
                <a:ea typeface="ＭＳ Ｐゴシック" charset="0"/>
                <a:cs typeface="Gill Sans" charset="0"/>
              </a:rPr>
              <a:t>Insert images/videos representing High </a:t>
            </a:r>
            <a:r>
              <a:rPr lang="ja-JP" altLang="en-US" sz="6800">
                <a:solidFill>
                  <a:srgbClr val="FF2712"/>
                </a:solidFill>
                <a:latin typeface="Arial"/>
                <a:ea typeface="ＭＳ Ｐゴシック" charset="0"/>
                <a:cs typeface="Gill Sans" charset="0"/>
              </a:rPr>
              <a:t>“</a:t>
            </a:r>
            <a:r>
              <a:rPr lang="en-US" sz="6800">
                <a:solidFill>
                  <a:srgbClr val="FF2712"/>
                </a:solidFill>
                <a:ea typeface="ＭＳ Ｐゴシック" charset="0"/>
                <a:cs typeface="Gill Sans" charset="0"/>
              </a:rPr>
              <a:t>S</a:t>
            </a:r>
            <a:r>
              <a:rPr lang="ja-JP" altLang="en-US" sz="6800">
                <a:solidFill>
                  <a:srgbClr val="FF2712"/>
                </a:solidFill>
                <a:latin typeface="Arial"/>
                <a:ea typeface="ＭＳ Ｐゴシック" charset="0"/>
                <a:cs typeface="Gill Sans" charset="0"/>
              </a:rPr>
              <a:t>”</a:t>
            </a:r>
            <a:endParaRPr lang="en-US" sz="6800">
              <a:solidFill>
                <a:srgbClr val="FF2712"/>
              </a:solidFill>
              <a:ea typeface="ＭＳ Ｐゴシック" charset="0"/>
              <a:cs typeface="Gill Sans" charset="0"/>
            </a:endParaRPr>
          </a:p>
        </p:txBody>
      </p:sp>
      <p:sp>
        <p:nvSpPr>
          <p:cNvPr id="131074" name="Rectangle 2"/>
          <p:cNvSpPr>
            <a:spLocks/>
          </p:cNvSpPr>
          <p:nvPr/>
        </p:nvSpPr>
        <p:spPr bwMode="auto">
          <a:xfrm>
            <a:off x="1270000" y="0"/>
            <a:ext cx="10464800"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38100" tIns="38100" rIns="38100" bIns="38100" anchor="ctr"/>
          <a:lstStyle/>
          <a:p>
            <a:r>
              <a:rPr lang="en-US" sz="8000">
                <a:solidFill>
                  <a:schemeClr val="tx1"/>
                </a:solidFill>
                <a:latin typeface="Times New Roman" charset="0"/>
                <a:ea typeface="ＭＳ Ｐゴシック" charset="0"/>
                <a:cs typeface="Times New Roman" charset="0"/>
                <a:sym typeface="Times New Roman" charset="0"/>
              </a:rPr>
              <a:t>STEADINESS</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Rectangle 1"/>
          <p:cNvSpPr>
            <a:spLocks/>
          </p:cNvSpPr>
          <p:nvPr/>
        </p:nvSpPr>
        <p:spPr bwMode="auto">
          <a:xfrm>
            <a:off x="1588" y="3824288"/>
            <a:ext cx="13004800" cy="208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6800">
                <a:solidFill>
                  <a:srgbClr val="FF2712"/>
                </a:solidFill>
                <a:ea typeface="ＭＳ Ｐゴシック" charset="0"/>
                <a:cs typeface="Gill Sans" charset="0"/>
              </a:rPr>
              <a:t>Insert images/videos representing High </a:t>
            </a:r>
            <a:r>
              <a:rPr lang="ja-JP" altLang="en-US" sz="6800">
                <a:solidFill>
                  <a:srgbClr val="FF2712"/>
                </a:solidFill>
                <a:latin typeface="Arial"/>
                <a:ea typeface="ＭＳ Ｐゴシック" charset="0"/>
                <a:cs typeface="Gill Sans" charset="0"/>
              </a:rPr>
              <a:t>“</a:t>
            </a:r>
            <a:r>
              <a:rPr lang="en-US" sz="6800">
                <a:solidFill>
                  <a:srgbClr val="FF2712"/>
                </a:solidFill>
                <a:ea typeface="ＭＳ Ｐゴシック" charset="0"/>
                <a:cs typeface="Gill Sans" charset="0"/>
              </a:rPr>
              <a:t>C</a:t>
            </a:r>
            <a:r>
              <a:rPr lang="ja-JP" altLang="en-US" sz="6800">
                <a:solidFill>
                  <a:srgbClr val="FF2712"/>
                </a:solidFill>
                <a:latin typeface="Arial"/>
                <a:ea typeface="ＭＳ Ｐゴシック" charset="0"/>
                <a:cs typeface="Gill Sans" charset="0"/>
              </a:rPr>
              <a:t>”</a:t>
            </a:r>
            <a:endParaRPr lang="en-US" sz="6800">
              <a:solidFill>
                <a:srgbClr val="FF2712"/>
              </a:solidFill>
              <a:ea typeface="ＭＳ Ｐゴシック" charset="0"/>
              <a:cs typeface="Gill Sans" charset="0"/>
            </a:endParaRPr>
          </a:p>
        </p:txBody>
      </p:sp>
      <p:sp>
        <p:nvSpPr>
          <p:cNvPr id="133122" name="Rectangle 2"/>
          <p:cNvSpPr>
            <a:spLocks/>
          </p:cNvSpPr>
          <p:nvPr/>
        </p:nvSpPr>
        <p:spPr bwMode="auto">
          <a:xfrm>
            <a:off x="1270000" y="0"/>
            <a:ext cx="10464800"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38100" tIns="38100" rIns="38100" bIns="38100" anchor="ctr"/>
          <a:lstStyle/>
          <a:p>
            <a:r>
              <a:rPr lang="en-US" sz="8000">
                <a:solidFill>
                  <a:schemeClr val="tx1"/>
                </a:solidFill>
                <a:latin typeface="Times New Roman" charset="0"/>
                <a:ea typeface="ＭＳ Ｐゴシック" charset="0"/>
                <a:cs typeface="Times New Roman" charset="0"/>
                <a:sym typeface="Times New Roman" charset="0"/>
              </a:rPr>
              <a:t>CONSCIENTIOUS</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Rectangle 1"/>
          <p:cNvSpPr>
            <a:spLocks noGrp="1" noChangeArrowheads="1"/>
          </p:cNvSpPr>
          <p:nvPr>
            <p:ph type="title"/>
          </p:nvPr>
        </p:nvSpPr>
        <p:spPr>
          <a:xfrm>
            <a:off x="1270000" y="1016000"/>
            <a:ext cx="10464800" cy="3302000"/>
          </a:xfrm>
          <a:ln/>
        </p:spPr>
        <p:txBody>
          <a:bodyPr/>
          <a:lstStyle/>
          <a:p>
            <a:r>
              <a:rPr lang="en-US" sz="9600">
                <a:latin typeface="Times New Roman" charset="0"/>
                <a:cs typeface="Times New Roman" charset="0"/>
                <a:sym typeface="Times New Roman" charset="0"/>
              </a:rPr>
              <a:t>DRIVERS, LIES &amp; EMOTIONS</a:t>
            </a:r>
            <a:endParaRPr lang="en-US" sz="9600">
              <a:latin typeface="Times New Roman" charset="0"/>
              <a:ea typeface="ヒラギノ明朝 ProN W3" charset="0"/>
              <a:cs typeface="ヒラギノ明朝 ProN W3" charset="0"/>
              <a:sym typeface="Times New Roman" charset="0"/>
            </a:endParaRPr>
          </a:p>
        </p:txBody>
      </p:sp>
      <p:sp>
        <p:nvSpPr>
          <p:cNvPr id="137218" name="Rectangle 2"/>
          <p:cNvSpPr>
            <a:spLocks noGrp="1" noChangeArrowheads="1"/>
          </p:cNvSpPr>
          <p:nvPr>
            <p:ph type="body" idx="1"/>
          </p:nvPr>
        </p:nvSpPr>
        <p:spPr>
          <a:xfrm>
            <a:off x="88900" y="4457700"/>
            <a:ext cx="12814300" cy="1752600"/>
          </a:xfrm>
          <a:ln/>
        </p:spPr>
        <p:txBody>
          <a:bodyPr/>
          <a:lstStyle/>
          <a:p>
            <a:r>
              <a:rPr lang="en-US" sz="4800">
                <a:latin typeface="Lato Regular" charset="0"/>
                <a:cs typeface="Lato Regular" charset="0"/>
                <a:sym typeface="Lato Regular" charset="0"/>
              </a:rPr>
              <a:t>What is at the Heart of each Behavioral Style?</a:t>
            </a:r>
            <a:endParaRPr lang="en-US" sz="4800">
              <a:latin typeface="Lato Regular" charset="0"/>
              <a:sym typeface="Lato Regular"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26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6188" y="1230313"/>
            <a:ext cx="5435600" cy="7280275"/>
          </a:xfrm>
          <a:prstGeom prst="rect">
            <a:avLst/>
          </a:prstGeom>
          <a:noFill/>
          <a:ln w="12700" cap="flat">
            <a:solidFill>
              <a:srgbClr val="FFFFFF"/>
            </a:solidFill>
            <a:miter lim="800000"/>
            <a:headEnd/>
            <a:tailEnd/>
          </a:ln>
          <a:extLst>
            <a:ext uri="{909E8E84-426E-40dd-AFC4-6F175D3DCCD1}">
              <a14:hiddenFill xmlns:a14="http://schemas.microsoft.com/office/drawing/2010/main">
                <a:solidFill>
                  <a:srgbClr val="FFFFFF"/>
                </a:solidFill>
              </a14:hiddenFill>
            </a:ext>
          </a:extLst>
        </p:spPr>
      </p:pic>
      <p:sp>
        <p:nvSpPr>
          <p:cNvPr id="139266" name="Rectangle 2"/>
          <p:cNvSpPr>
            <a:spLocks/>
          </p:cNvSpPr>
          <p:nvPr/>
        </p:nvSpPr>
        <p:spPr bwMode="auto">
          <a:xfrm>
            <a:off x="8177213" y="58738"/>
            <a:ext cx="3395662"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10000">
                <a:solidFill>
                  <a:schemeClr val="tx1"/>
                </a:solidFill>
                <a:latin typeface="Times New Roman" charset="0"/>
                <a:ea typeface="ＭＳ Ｐゴシック" charset="0"/>
                <a:cs typeface="Times New Roman" charset="0"/>
                <a:sym typeface="Times New Roman" charset="0"/>
              </a:rPr>
              <a:t>Pages </a:t>
            </a:r>
          </a:p>
          <a:p>
            <a:r>
              <a:rPr lang="en-US" sz="10000">
                <a:solidFill>
                  <a:schemeClr val="tx1"/>
                </a:solidFill>
                <a:latin typeface="Times New Roman" charset="0"/>
                <a:ea typeface="ＭＳ Ｐゴシック" charset="0"/>
                <a:cs typeface="Times New Roman" charset="0"/>
                <a:sym typeface="Times New Roman" charset="0"/>
              </a:rPr>
              <a:t>34-35</a:t>
            </a:r>
          </a:p>
        </p:txBody>
      </p:sp>
      <p:pic>
        <p:nvPicPr>
          <p:cNvPr id="13926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35800" y="3022600"/>
            <a:ext cx="4171950" cy="551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13926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97900" y="4000500"/>
            <a:ext cx="4171950" cy="5511800"/>
          </a:xfrm>
          <a:prstGeom prst="rect">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xmlns:p14="http://schemas.microsoft.com/office/powerpoint/2010/main" spd="med">
    <p:push dir="u"/>
  </p:transition>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Rectangle 1"/>
          <p:cNvSpPr>
            <a:spLocks/>
          </p:cNvSpPr>
          <p:nvPr/>
        </p:nvSpPr>
        <p:spPr bwMode="auto">
          <a:xfrm>
            <a:off x="7494588" y="2895600"/>
            <a:ext cx="4673600" cy="201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pPr algn="l"/>
            <a:r>
              <a:rPr lang="en-US" sz="4400" b="1">
                <a:solidFill>
                  <a:schemeClr val="tx1"/>
                </a:solidFill>
                <a:ea typeface="ＭＳ Ｐゴシック" charset="0"/>
                <a:cs typeface="Gill Sans" charset="0"/>
              </a:rPr>
              <a:t>Dominance:</a:t>
            </a:r>
          </a:p>
          <a:p>
            <a:pPr algn="l">
              <a:buSzPct val="125000"/>
              <a:buFont typeface="Gill Sans" charset="0"/>
              <a:buChar char="•"/>
            </a:pPr>
            <a:r>
              <a:rPr lang="en-US" sz="4400">
                <a:solidFill>
                  <a:schemeClr val="tx1"/>
                </a:solidFill>
                <a:ea typeface="ＭＳ Ｐゴシック" charset="0"/>
                <a:cs typeface="Gill Sans" charset="0"/>
              </a:rPr>
              <a:t>  Significance</a:t>
            </a:r>
          </a:p>
          <a:p>
            <a:pPr algn="l">
              <a:buSzPct val="125000"/>
              <a:buFont typeface="Gill Sans" charset="0"/>
              <a:buChar char="•"/>
            </a:pPr>
            <a:r>
              <a:rPr lang="en-US" sz="4400">
                <a:solidFill>
                  <a:schemeClr val="tx1"/>
                </a:solidFill>
                <a:ea typeface="ＭＳ Ｐゴシック" charset="0"/>
                <a:cs typeface="Gill Sans" charset="0"/>
              </a:rPr>
              <a:t>  Importance</a:t>
            </a:r>
          </a:p>
        </p:txBody>
      </p:sp>
      <p:sp>
        <p:nvSpPr>
          <p:cNvPr id="141314" name="Rectangle 2"/>
          <p:cNvSpPr>
            <a:spLocks/>
          </p:cNvSpPr>
          <p:nvPr/>
        </p:nvSpPr>
        <p:spPr bwMode="auto">
          <a:xfrm>
            <a:off x="7467600" y="6015038"/>
            <a:ext cx="4673600" cy="201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pPr algn="l"/>
            <a:r>
              <a:rPr lang="en-US" sz="4400" b="1">
                <a:solidFill>
                  <a:schemeClr val="tx1"/>
                </a:solidFill>
                <a:ea typeface="ＭＳ Ｐゴシック" charset="0"/>
                <a:cs typeface="Gill Sans" charset="0"/>
              </a:rPr>
              <a:t>Influence:</a:t>
            </a:r>
          </a:p>
          <a:p>
            <a:pPr algn="l">
              <a:buSzPct val="125000"/>
              <a:buFont typeface="Gill Sans" charset="0"/>
              <a:buChar char="•"/>
            </a:pPr>
            <a:r>
              <a:rPr lang="en-US" sz="4400">
                <a:solidFill>
                  <a:schemeClr val="tx1"/>
                </a:solidFill>
                <a:ea typeface="ＭＳ Ｐゴシック" charset="0"/>
                <a:cs typeface="Gill Sans" charset="0"/>
              </a:rPr>
              <a:t>  Embraced</a:t>
            </a:r>
          </a:p>
          <a:p>
            <a:pPr algn="l">
              <a:buSzPct val="125000"/>
              <a:buFont typeface="Gill Sans" charset="0"/>
              <a:buChar char="•"/>
            </a:pPr>
            <a:r>
              <a:rPr lang="en-US" sz="4400">
                <a:solidFill>
                  <a:schemeClr val="tx1"/>
                </a:solidFill>
                <a:ea typeface="ＭＳ Ｐゴシック" charset="0"/>
                <a:cs typeface="Gill Sans" charset="0"/>
              </a:rPr>
              <a:t>  Freedom</a:t>
            </a:r>
          </a:p>
        </p:txBody>
      </p:sp>
      <p:sp>
        <p:nvSpPr>
          <p:cNvPr id="141315" name="Rectangle 3"/>
          <p:cNvSpPr>
            <a:spLocks/>
          </p:cNvSpPr>
          <p:nvPr/>
        </p:nvSpPr>
        <p:spPr bwMode="auto">
          <a:xfrm>
            <a:off x="1219200" y="2895600"/>
            <a:ext cx="4673600" cy="201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pPr algn="l"/>
            <a:r>
              <a:rPr lang="en-US" sz="4400" b="1">
                <a:solidFill>
                  <a:schemeClr val="tx1"/>
                </a:solidFill>
                <a:ea typeface="ＭＳ Ｐゴシック" charset="0"/>
                <a:cs typeface="Gill Sans" charset="0"/>
              </a:rPr>
              <a:t>Conscientious:</a:t>
            </a:r>
          </a:p>
          <a:p>
            <a:pPr algn="l">
              <a:buSzPct val="125000"/>
              <a:buFont typeface="Gill Sans" charset="0"/>
              <a:buChar char="•"/>
            </a:pPr>
            <a:r>
              <a:rPr lang="en-US" sz="4400">
                <a:solidFill>
                  <a:schemeClr val="tx1"/>
                </a:solidFill>
                <a:ea typeface="ＭＳ Ｐゴシック" charset="0"/>
                <a:cs typeface="Gill Sans" charset="0"/>
              </a:rPr>
              <a:t>  Excellence</a:t>
            </a:r>
          </a:p>
          <a:p>
            <a:pPr algn="l">
              <a:buSzPct val="125000"/>
              <a:buFont typeface="Gill Sans" charset="0"/>
              <a:buChar char="•"/>
            </a:pPr>
            <a:r>
              <a:rPr lang="en-US" sz="4400">
                <a:solidFill>
                  <a:schemeClr val="tx1"/>
                </a:solidFill>
                <a:ea typeface="ＭＳ Ｐゴシック" charset="0"/>
                <a:cs typeface="Gill Sans" charset="0"/>
              </a:rPr>
              <a:t>  Expertise</a:t>
            </a:r>
          </a:p>
        </p:txBody>
      </p:sp>
      <p:sp>
        <p:nvSpPr>
          <p:cNvPr id="141316" name="Rectangle 4"/>
          <p:cNvSpPr>
            <a:spLocks/>
          </p:cNvSpPr>
          <p:nvPr/>
        </p:nvSpPr>
        <p:spPr bwMode="auto">
          <a:xfrm>
            <a:off x="1257300" y="6019800"/>
            <a:ext cx="4673600" cy="201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pPr algn="l"/>
            <a:r>
              <a:rPr lang="en-US" sz="4400" b="1">
                <a:solidFill>
                  <a:schemeClr val="tx1"/>
                </a:solidFill>
                <a:ea typeface="ＭＳ Ｐゴシック" charset="0"/>
                <a:cs typeface="Gill Sans" charset="0"/>
              </a:rPr>
              <a:t>Steadiness:</a:t>
            </a:r>
          </a:p>
          <a:p>
            <a:pPr algn="l">
              <a:buSzPct val="125000"/>
              <a:buFont typeface="Gill Sans" charset="0"/>
              <a:buChar char="•"/>
            </a:pPr>
            <a:r>
              <a:rPr lang="en-US" sz="4400">
                <a:solidFill>
                  <a:schemeClr val="tx1"/>
                </a:solidFill>
                <a:ea typeface="ＭＳ Ｐゴシック" charset="0"/>
                <a:cs typeface="Gill Sans" charset="0"/>
              </a:rPr>
              <a:t>  Connection</a:t>
            </a:r>
          </a:p>
          <a:p>
            <a:pPr algn="l">
              <a:buSzPct val="125000"/>
              <a:buFont typeface="Gill Sans" charset="0"/>
              <a:buChar char="•"/>
            </a:pPr>
            <a:r>
              <a:rPr lang="en-US" sz="4400">
                <a:solidFill>
                  <a:schemeClr val="tx1"/>
                </a:solidFill>
                <a:ea typeface="ＭＳ Ｐゴシック" charset="0"/>
                <a:cs typeface="Gill Sans" charset="0"/>
              </a:rPr>
              <a:t>  Stability</a:t>
            </a:r>
          </a:p>
        </p:txBody>
      </p:sp>
      <p:sp>
        <p:nvSpPr>
          <p:cNvPr id="141317" name="Rectangle 5"/>
          <p:cNvSpPr>
            <a:spLocks/>
          </p:cNvSpPr>
          <p:nvPr/>
        </p:nvSpPr>
        <p:spPr bwMode="auto">
          <a:xfrm>
            <a:off x="1270000" y="0"/>
            <a:ext cx="10464800"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38100" tIns="38100" rIns="38100" bIns="38100" anchor="ctr"/>
          <a:lstStyle/>
          <a:p>
            <a:r>
              <a:rPr lang="en-US" sz="8000">
                <a:solidFill>
                  <a:schemeClr val="tx1"/>
                </a:solidFill>
                <a:latin typeface="Trajan Pro" charset="0"/>
                <a:ea typeface="ＭＳ Ｐゴシック" charset="0"/>
                <a:cs typeface="Trajan Pro" charset="0"/>
                <a:sym typeface="Trajan Pro" charset="0"/>
              </a:rPr>
              <a:t>DRIVERS</a:t>
            </a: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4131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4131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41316"/>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413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13" grpId="0" autoUpdateAnimBg="0"/>
      <p:bldP spid="141314" grpId="0" autoUpdateAnimBg="0"/>
      <p:bldP spid="141315" grpId="0" autoUpdateAnimBg="0"/>
      <p:bldP spid="141316"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Rectangle 1"/>
          <p:cNvSpPr>
            <a:spLocks/>
          </p:cNvSpPr>
          <p:nvPr/>
        </p:nvSpPr>
        <p:spPr bwMode="auto">
          <a:xfrm>
            <a:off x="7500938" y="2895600"/>
            <a:ext cx="4686300" cy="201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pPr algn="l"/>
            <a:r>
              <a:rPr lang="en-US" sz="4400" b="1">
                <a:solidFill>
                  <a:schemeClr val="tx1"/>
                </a:solidFill>
                <a:ea typeface="ＭＳ Ｐゴシック" charset="0"/>
                <a:cs typeface="Gill Sans" charset="0"/>
              </a:rPr>
              <a:t>Dominance:</a:t>
            </a:r>
          </a:p>
          <a:p>
            <a:pPr algn="l">
              <a:buSzPct val="125000"/>
              <a:buFont typeface="Gill Sans" charset="0"/>
              <a:buChar char="•"/>
            </a:pPr>
            <a:r>
              <a:rPr lang="en-US" sz="4400">
                <a:solidFill>
                  <a:schemeClr val="tx1"/>
                </a:solidFill>
                <a:ea typeface="ＭＳ Ｐゴシック" charset="0"/>
                <a:cs typeface="Gill Sans" charset="0"/>
              </a:rPr>
              <a:t>  Insignificance</a:t>
            </a:r>
          </a:p>
          <a:p>
            <a:pPr algn="l">
              <a:buSzPct val="125000"/>
              <a:buFont typeface="Gill Sans" charset="0"/>
              <a:buChar char="•"/>
            </a:pPr>
            <a:r>
              <a:rPr lang="en-US" sz="4400">
                <a:solidFill>
                  <a:schemeClr val="tx1"/>
                </a:solidFill>
                <a:ea typeface="ＭＳ Ｐゴシック" charset="0"/>
                <a:cs typeface="Gill Sans" charset="0"/>
              </a:rPr>
              <a:t>  Controlled</a:t>
            </a:r>
          </a:p>
        </p:txBody>
      </p:sp>
      <p:sp>
        <p:nvSpPr>
          <p:cNvPr id="143362" name="Rectangle 2"/>
          <p:cNvSpPr>
            <a:spLocks/>
          </p:cNvSpPr>
          <p:nvPr/>
        </p:nvSpPr>
        <p:spPr bwMode="auto">
          <a:xfrm>
            <a:off x="7467600" y="6011863"/>
            <a:ext cx="4686300" cy="201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pPr algn="l"/>
            <a:r>
              <a:rPr lang="en-US" sz="4400" b="1">
                <a:solidFill>
                  <a:schemeClr val="tx1"/>
                </a:solidFill>
                <a:ea typeface="ＭＳ Ｐゴシック" charset="0"/>
                <a:cs typeface="Gill Sans" charset="0"/>
              </a:rPr>
              <a:t>Influence:</a:t>
            </a:r>
          </a:p>
          <a:p>
            <a:pPr algn="l">
              <a:buSzPct val="125000"/>
              <a:buFont typeface="Gill Sans" charset="0"/>
              <a:buChar char="•"/>
            </a:pPr>
            <a:r>
              <a:rPr lang="en-US" sz="4400">
                <a:solidFill>
                  <a:schemeClr val="tx1"/>
                </a:solidFill>
                <a:ea typeface="ＭＳ Ｐゴシック" charset="0"/>
                <a:cs typeface="Gill Sans" charset="0"/>
              </a:rPr>
              <a:t>  Rejection</a:t>
            </a:r>
          </a:p>
          <a:p>
            <a:pPr algn="l">
              <a:buSzPct val="125000"/>
              <a:buFont typeface="Gill Sans" charset="0"/>
              <a:buChar char="•"/>
            </a:pPr>
            <a:r>
              <a:rPr lang="en-US" sz="4400">
                <a:solidFill>
                  <a:schemeClr val="tx1"/>
                </a:solidFill>
                <a:ea typeface="ＭＳ Ｐゴシック" charset="0"/>
                <a:cs typeface="Gill Sans" charset="0"/>
              </a:rPr>
              <a:t>  Boxed In</a:t>
            </a:r>
          </a:p>
        </p:txBody>
      </p:sp>
      <p:sp>
        <p:nvSpPr>
          <p:cNvPr id="143363" name="Rectangle 3"/>
          <p:cNvSpPr>
            <a:spLocks/>
          </p:cNvSpPr>
          <p:nvPr/>
        </p:nvSpPr>
        <p:spPr bwMode="auto">
          <a:xfrm>
            <a:off x="1219200" y="2895600"/>
            <a:ext cx="4686300" cy="201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pPr algn="l"/>
            <a:r>
              <a:rPr lang="en-US" sz="4400" b="1">
                <a:solidFill>
                  <a:schemeClr val="tx1"/>
                </a:solidFill>
                <a:ea typeface="ＭＳ Ｐゴシック" charset="0"/>
                <a:cs typeface="Gill Sans" charset="0"/>
              </a:rPr>
              <a:t>Conscientious:</a:t>
            </a:r>
          </a:p>
          <a:p>
            <a:pPr algn="l">
              <a:buSzPct val="125000"/>
              <a:buFont typeface="Gill Sans" charset="0"/>
              <a:buChar char="•"/>
            </a:pPr>
            <a:r>
              <a:rPr lang="en-US" sz="4400">
                <a:solidFill>
                  <a:schemeClr val="tx1"/>
                </a:solidFill>
                <a:ea typeface="ＭＳ Ｐゴシック" charset="0"/>
                <a:cs typeface="Gill Sans" charset="0"/>
              </a:rPr>
              <a:t>  Failure</a:t>
            </a:r>
          </a:p>
          <a:p>
            <a:pPr algn="l">
              <a:buSzPct val="125000"/>
              <a:buFont typeface="Gill Sans" charset="0"/>
              <a:buChar char="•"/>
            </a:pPr>
            <a:r>
              <a:rPr lang="en-US" sz="4400">
                <a:solidFill>
                  <a:schemeClr val="tx1"/>
                </a:solidFill>
                <a:ea typeface="ＭＳ Ｐゴシック" charset="0"/>
                <a:cs typeface="Gill Sans" charset="0"/>
              </a:rPr>
              <a:t>  Wrong</a:t>
            </a:r>
          </a:p>
        </p:txBody>
      </p:sp>
      <p:sp>
        <p:nvSpPr>
          <p:cNvPr id="143364" name="Rectangle 4"/>
          <p:cNvSpPr>
            <a:spLocks/>
          </p:cNvSpPr>
          <p:nvPr/>
        </p:nvSpPr>
        <p:spPr bwMode="auto">
          <a:xfrm>
            <a:off x="1257300" y="6019800"/>
            <a:ext cx="4686300" cy="201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pPr algn="l"/>
            <a:r>
              <a:rPr lang="en-US" sz="4400" b="1">
                <a:solidFill>
                  <a:schemeClr val="tx1"/>
                </a:solidFill>
                <a:ea typeface="ＭＳ Ｐゴシック" charset="0"/>
                <a:cs typeface="Gill Sans" charset="0"/>
              </a:rPr>
              <a:t>Steadiness:</a:t>
            </a:r>
          </a:p>
          <a:p>
            <a:pPr algn="l">
              <a:buSzPct val="125000"/>
              <a:buFont typeface="Gill Sans" charset="0"/>
              <a:buChar char="•"/>
            </a:pPr>
            <a:r>
              <a:rPr lang="en-US" sz="4400">
                <a:solidFill>
                  <a:schemeClr val="tx1"/>
                </a:solidFill>
                <a:ea typeface="ＭＳ Ｐゴシック" charset="0"/>
                <a:cs typeface="Gill Sans" charset="0"/>
              </a:rPr>
              <a:t>  Disconnection</a:t>
            </a:r>
          </a:p>
          <a:p>
            <a:pPr algn="l">
              <a:buSzPct val="125000"/>
              <a:buFont typeface="Gill Sans" charset="0"/>
              <a:buChar char="•"/>
            </a:pPr>
            <a:r>
              <a:rPr lang="en-US" sz="4400">
                <a:solidFill>
                  <a:schemeClr val="tx1"/>
                </a:solidFill>
                <a:ea typeface="ＭＳ Ｐゴシック" charset="0"/>
                <a:cs typeface="Gill Sans" charset="0"/>
              </a:rPr>
              <a:t>  Conflict</a:t>
            </a:r>
          </a:p>
        </p:txBody>
      </p:sp>
      <p:sp>
        <p:nvSpPr>
          <p:cNvPr id="143365" name="Rectangle 5"/>
          <p:cNvSpPr>
            <a:spLocks/>
          </p:cNvSpPr>
          <p:nvPr/>
        </p:nvSpPr>
        <p:spPr bwMode="auto">
          <a:xfrm>
            <a:off x="1270000" y="0"/>
            <a:ext cx="10464800"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38100" tIns="38100" rIns="38100" bIns="38100" anchor="ctr"/>
          <a:lstStyle/>
          <a:p>
            <a:r>
              <a:rPr lang="en-US" sz="8000">
                <a:solidFill>
                  <a:schemeClr val="tx1"/>
                </a:solidFill>
                <a:latin typeface="Trajan Pro" charset="0"/>
                <a:ea typeface="ＭＳ Ｐゴシック" charset="0"/>
                <a:cs typeface="Trajan Pro" charset="0"/>
                <a:sym typeface="Trajan Pro" charset="0"/>
              </a:rPr>
              <a:t>LIES</a:t>
            </a: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4336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4336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4336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433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61" grpId="0" autoUpdateAnimBg="0"/>
      <p:bldP spid="143362" grpId="0" autoUpdateAnimBg="0"/>
      <p:bldP spid="143363" grpId="0" autoUpdateAnimBg="0"/>
      <p:bldP spid="143364"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Rectangle 1"/>
          <p:cNvSpPr>
            <a:spLocks/>
          </p:cNvSpPr>
          <p:nvPr/>
        </p:nvSpPr>
        <p:spPr bwMode="auto">
          <a:xfrm>
            <a:off x="7545388" y="2974975"/>
            <a:ext cx="46863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pPr algn="l"/>
            <a:r>
              <a:rPr lang="en-US" sz="4400" b="1">
                <a:solidFill>
                  <a:schemeClr val="tx1"/>
                </a:solidFill>
                <a:ea typeface="ＭＳ Ｐゴシック" charset="0"/>
                <a:cs typeface="Gill Sans" charset="0"/>
              </a:rPr>
              <a:t>Dominance:</a:t>
            </a:r>
          </a:p>
          <a:p>
            <a:pPr algn="l">
              <a:buSzPct val="125000"/>
              <a:buFont typeface="Gill Sans" charset="0"/>
              <a:buChar char="•"/>
            </a:pPr>
            <a:r>
              <a:rPr lang="en-US" sz="4400">
                <a:solidFill>
                  <a:schemeClr val="tx1"/>
                </a:solidFill>
                <a:ea typeface="ＭＳ Ｐゴシック" charset="0"/>
                <a:cs typeface="Gill Sans" charset="0"/>
              </a:rPr>
              <a:t>  Anger</a:t>
            </a:r>
          </a:p>
        </p:txBody>
      </p:sp>
      <p:sp>
        <p:nvSpPr>
          <p:cNvPr id="145410" name="Rectangle 2"/>
          <p:cNvSpPr>
            <a:spLocks/>
          </p:cNvSpPr>
          <p:nvPr/>
        </p:nvSpPr>
        <p:spPr bwMode="auto">
          <a:xfrm>
            <a:off x="7543800" y="5943600"/>
            <a:ext cx="46863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pPr algn="l"/>
            <a:r>
              <a:rPr lang="en-US" sz="4400" b="1">
                <a:solidFill>
                  <a:schemeClr val="tx1"/>
                </a:solidFill>
                <a:ea typeface="ＭＳ Ｐゴシック" charset="0"/>
                <a:cs typeface="Gill Sans" charset="0"/>
              </a:rPr>
              <a:t>Influence:</a:t>
            </a:r>
          </a:p>
          <a:p>
            <a:pPr algn="l">
              <a:buSzPct val="125000"/>
              <a:buFont typeface="Gill Sans" charset="0"/>
              <a:buChar char="•"/>
            </a:pPr>
            <a:r>
              <a:rPr lang="en-US" sz="4400">
                <a:solidFill>
                  <a:schemeClr val="tx1"/>
                </a:solidFill>
                <a:ea typeface="ＭＳ Ｐゴシック" charset="0"/>
                <a:cs typeface="Gill Sans" charset="0"/>
              </a:rPr>
              <a:t>  Optimism</a:t>
            </a:r>
          </a:p>
        </p:txBody>
      </p:sp>
      <p:sp>
        <p:nvSpPr>
          <p:cNvPr id="145411" name="Rectangle 3"/>
          <p:cNvSpPr>
            <a:spLocks/>
          </p:cNvSpPr>
          <p:nvPr/>
        </p:nvSpPr>
        <p:spPr bwMode="auto">
          <a:xfrm>
            <a:off x="1257300" y="2974975"/>
            <a:ext cx="46863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pPr algn="l"/>
            <a:r>
              <a:rPr lang="en-US" sz="4400" b="1">
                <a:solidFill>
                  <a:schemeClr val="tx1"/>
                </a:solidFill>
                <a:ea typeface="ＭＳ Ｐゴシック" charset="0"/>
                <a:cs typeface="Gill Sans" charset="0"/>
              </a:rPr>
              <a:t>Conscientious:</a:t>
            </a:r>
          </a:p>
          <a:p>
            <a:pPr algn="l">
              <a:buSzPct val="125000"/>
              <a:buFont typeface="Gill Sans" charset="0"/>
              <a:buChar char="•"/>
            </a:pPr>
            <a:r>
              <a:rPr lang="en-US" sz="4400">
                <a:solidFill>
                  <a:schemeClr val="tx1"/>
                </a:solidFill>
                <a:ea typeface="ＭＳ Ｐゴシック" charset="0"/>
                <a:cs typeface="Gill Sans" charset="0"/>
              </a:rPr>
              <a:t>  Order</a:t>
            </a:r>
          </a:p>
        </p:txBody>
      </p:sp>
      <p:sp>
        <p:nvSpPr>
          <p:cNvPr id="145412" name="Rectangle 4"/>
          <p:cNvSpPr>
            <a:spLocks/>
          </p:cNvSpPr>
          <p:nvPr/>
        </p:nvSpPr>
        <p:spPr bwMode="auto">
          <a:xfrm>
            <a:off x="1041400" y="5940425"/>
            <a:ext cx="46863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pPr algn="l"/>
            <a:r>
              <a:rPr lang="en-US" sz="4400" b="1">
                <a:solidFill>
                  <a:schemeClr val="tx1"/>
                </a:solidFill>
                <a:ea typeface="ＭＳ Ｐゴシック" charset="0"/>
                <a:cs typeface="Gill Sans" charset="0"/>
              </a:rPr>
              <a:t>Steadiness:</a:t>
            </a:r>
          </a:p>
          <a:p>
            <a:pPr algn="l">
              <a:buSzPct val="125000"/>
              <a:buFont typeface="Gill Sans" charset="0"/>
              <a:buChar char="•"/>
            </a:pPr>
            <a:r>
              <a:rPr lang="en-US" sz="4400">
                <a:solidFill>
                  <a:schemeClr val="tx1"/>
                </a:solidFill>
                <a:ea typeface="ＭＳ Ｐゴシック" charset="0"/>
                <a:cs typeface="Gill Sans" charset="0"/>
              </a:rPr>
              <a:t>  Poker Face</a:t>
            </a:r>
          </a:p>
        </p:txBody>
      </p:sp>
      <p:sp>
        <p:nvSpPr>
          <p:cNvPr id="145413" name="Rectangle 5"/>
          <p:cNvSpPr>
            <a:spLocks/>
          </p:cNvSpPr>
          <p:nvPr/>
        </p:nvSpPr>
        <p:spPr bwMode="auto">
          <a:xfrm>
            <a:off x="1270000" y="0"/>
            <a:ext cx="10464800"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38100" tIns="38100" rIns="38100" bIns="38100" anchor="ctr"/>
          <a:lstStyle/>
          <a:p>
            <a:r>
              <a:rPr lang="en-US" sz="8000">
                <a:solidFill>
                  <a:schemeClr val="tx1"/>
                </a:solidFill>
                <a:latin typeface="Trajan Pro" charset="0"/>
                <a:ea typeface="ＭＳ Ｐゴシック" charset="0"/>
                <a:cs typeface="Trajan Pro" charset="0"/>
                <a:sym typeface="Trajan Pro" charset="0"/>
              </a:rPr>
              <a:t>EMOTIONS</a:t>
            </a: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4540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45410"/>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4541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454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09" grpId="0" autoUpdateAnimBg="0"/>
      <p:bldP spid="145410" grpId="0" autoUpdateAnimBg="0"/>
      <p:bldP spid="145411" grpId="0" autoUpdateAnimBg="0"/>
      <p:bldP spid="145412"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3"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6188" y="1230313"/>
            <a:ext cx="5435600" cy="7280275"/>
          </a:xfrm>
          <a:prstGeom prst="rect">
            <a:avLst/>
          </a:prstGeom>
          <a:noFill/>
          <a:ln w="12700" cap="flat">
            <a:solidFill>
              <a:srgbClr val="FFFFFF"/>
            </a:solidFill>
            <a:miter lim="800000"/>
            <a:headEnd/>
            <a:tailEnd/>
          </a:ln>
          <a:extLst>
            <a:ext uri="{909E8E84-426E-40dd-AFC4-6F175D3DCCD1}">
              <a14:hiddenFill xmlns:a14="http://schemas.microsoft.com/office/drawing/2010/main">
                <a:solidFill>
                  <a:srgbClr val="FFFFFF"/>
                </a:solidFill>
              </a14:hiddenFill>
            </a:ext>
          </a:extLst>
        </p:spPr>
      </p:pic>
      <p:sp>
        <p:nvSpPr>
          <p:cNvPr id="95234" name="Rectangle 2"/>
          <p:cNvSpPr>
            <a:spLocks/>
          </p:cNvSpPr>
          <p:nvPr/>
        </p:nvSpPr>
        <p:spPr bwMode="auto">
          <a:xfrm>
            <a:off x="8004175" y="749300"/>
            <a:ext cx="3741738" cy="158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10600">
                <a:solidFill>
                  <a:schemeClr val="tx1"/>
                </a:solidFill>
                <a:latin typeface="Times New Roman" charset="0"/>
                <a:ea typeface="ＭＳ Ｐゴシック" charset="0"/>
                <a:cs typeface="Times New Roman" charset="0"/>
                <a:sym typeface="Times New Roman" charset="0"/>
              </a:rPr>
              <a:t>Page 6</a:t>
            </a:r>
          </a:p>
        </p:txBody>
      </p:sp>
      <p:pic>
        <p:nvPicPr>
          <p:cNvPr id="9523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85100" y="3122613"/>
            <a:ext cx="4178300" cy="544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Rectangle 1"/>
          <p:cNvSpPr>
            <a:spLocks noGrp="1" noChangeArrowheads="1"/>
          </p:cNvSpPr>
          <p:nvPr>
            <p:ph type="title"/>
          </p:nvPr>
        </p:nvSpPr>
        <p:spPr>
          <a:xfrm>
            <a:off x="1270000" y="1016000"/>
            <a:ext cx="10464800" cy="3302000"/>
          </a:xfrm>
          <a:ln/>
        </p:spPr>
        <p:txBody>
          <a:bodyPr/>
          <a:lstStyle/>
          <a:p>
            <a:r>
              <a:rPr lang="en-US">
                <a:latin typeface="Times New Roman" charset="0"/>
                <a:cs typeface="Times New Roman" charset="0"/>
                <a:sym typeface="Times New Roman" charset="0"/>
              </a:rPr>
              <a:t>DISC BANNERS</a:t>
            </a:r>
            <a:endParaRPr lang="en-US">
              <a:latin typeface="Times New Roman" charset="0"/>
              <a:ea typeface="ヒラギノ明朝 ProN W3" charset="0"/>
              <a:cs typeface="ヒラギノ明朝 ProN W3" charset="0"/>
              <a:sym typeface="Times New Roman" charset="0"/>
            </a:endParaRPr>
          </a:p>
        </p:txBody>
      </p:sp>
      <p:sp>
        <p:nvSpPr>
          <p:cNvPr id="149506" name="Rectangle 2"/>
          <p:cNvSpPr>
            <a:spLocks noGrp="1" noChangeArrowheads="1"/>
          </p:cNvSpPr>
          <p:nvPr>
            <p:ph type="body" idx="1"/>
          </p:nvPr>
        </p:nvSpPr>
        <p:spPr>
          <a:xfrm>
            <a:off x="1270000" y="4432300"/>
            <a:ext cx="10464800" cy="1130300"/>
          </a:xfrm>
          <a:ln/>
        </p:spPr>
        <p:txBody>
          <a:bodyPr/>
          <a:lstStyle/>
          <a:p>
            <a:r>
              <a:rPr lang="en-US" sz="4800">
                <a:latin typeface="Lato Regular" charset="0"/>
                <a:cs typeface="Lato Regular" charset="0"/>
                <a:sym typeface="Lato Regular" charset="0"/>
              </a:rPr>
              <a:t>Exercise 2</a:t>
            </a:r>
            <a:endParaRPr lang="en-US" sz="4800">
              <a:latin typeface="Lato Regular" charset="0"/>
              <a:sym typeface="Lato Regular"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1553"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6188" y="1230313"/>
            <a:ext cx="5435600" cy="7280275"/>
          </a:xfrm>
          <a:prstGeom prst="rect">
            <a:avLst/>
          </a:prstGeom>
          <a:noFill/>
          <a:ln w="12700" cap="flat">
            <a:solidFill>
              <a:srgbClr val="FFFFFF"/>
            </a:solidFill>
            <a:miter lim="800000"/>
            <a:headEnd/>
            <a:tailEnd/>
          </a:ln>
          <a:extLst>
            <a:ext uri="{909E8E84-426E-40dd-AFC4-6F175D3DCCD1}">
              <a14:hiddenFill xmlns:a14="http://schemas.microsoft.com/office/drawing/2010/main">
                <a:solidFill>
                  <a:srgbClr val="FFFFFF"/>
                </a:solidFill>
              </a14:hiddenFill>
            </a:ext>
          </a:extLst>
        </p:spPr>
      </p:pic>
      <p:sp>
        <p:nvSpPr>
          <p:cNvPr id="151554" name="Rectangle 2"/>
          <p:cNvSpPr>
            <a:spLocks/>
          </p:cNvSpPr>
          <p:nvPr/>
        </p:nvSpPr>
        <p:spPr bwMode="auto">
          <a:xfrm>
            <a:off x="8177213" y="58738"/>
            <a:ext cx="3395662"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10000">
                <a:solidFill>
                  <a:schemeClr val="tx1"/>
                </a:solidFill>
                <a:latin typeface="Times New Roman" charset="0"/>
                <a:ea typeface="ＭＳ Ｐゴシック" charset="0"/>
                <a:cs typeface="Times New Roman" charset="0"/>
                <a:sym typeface="Times New Roman" charset="0"/>
              </a:rPr>
              <a:t>Pages </a:t>
            </a:r>
          </a:p>
          <a:p>
            <a:r>
              <a:rPr lang="en-US" sz="10000">
                <a:solidFill>
                  <a:schemeClr val="tx1"/>
                </a:solidFill>
                <a:latin typeface="Times New Roman" charset="0"/>
                <a:ea typeface="ＭＳ Ｐゴシック" charset="0"/>
                <a:cs typeface="Times New Roman" charset="0"/>
                <a:sym typeface="Times New Roman" charset="0"/>
              </a:rPr>
              <a:t>36-37</a:t>
            </a:r>
          </a:p>
        </p:txBody>
      </p:sp>
      <p:pic>
        <p:nvPicPr>
          <p:cNvPr id="15155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61200" y="3022600"/>
            <a:ext cx="4167188" cy="546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15155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0" y="3987800"/>
            <a:ext cx="4167188" cy="5465763"/>
          </a:xfrm>
          <a:prstGeom prst="rect">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xmlns:p14="http://schemas.microsoft.com/office/powerpoint/2010/main" spd="med">
    <p:push dir="u"/>
  </p:transition>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Rectangle 1"/>
          <p:cNvSpPr>
            <a:spLocks noGrp="1" noChangeArrowheads="1"/>
          </p:cNvSpPr>
          <p:nvPr>
            <p:ph type="title"/>
          </p:nvPr>
        </p:nvSpPr>
        <p:spPr>
          <a:xfrm>
            <a:off x="1270000" y="1016000"/>
            <a:ext cx="10464800" cy="3302000"/>
          </a:xfrm>
          <a:ln/>
        </p:spPr>
        <p:txBody>
          <a:bodyPr/>
          <a:lstStyle/>
          <a:p>
            <a:r>
              <a:rPr lang="en-US" sz="9600">
                <a:latin typeface="Times New Roman" charset="0"/>
                <a:cs typeface="Times New Roman" charset="0"/>
                <a:sym typeface="Times New Roman" charset="0"/>
              </a:rPr>
              <a:t>UNPACKING DISC</a:t>
            </a:r>
            <a:endParaRPr lang="en-US" sz="9600">
              <a:latin typeface="Times New Roman" charset="0"/>
              <a:ea typeface="ヒラギノ明朝 ProN W3" charset="0"/>
              <a:cs typeface="ヒラギノ明朝 ProN W3" charset="0"/>
              <a:sym typeface="Times New Roman" charset="0"/>
            </a:endParaRPr>
          </a:p>
        </p:txBody>
      </p:sp>
      <p:sp>
        <p:nvSpPr>
          <p:cNvPr id="155650" name="Rectangle 2"/>
          <p:cNvSpPr>
            <a:spLocks noGrp="1" noChangeArrowheads="1"/>
          </p:cNvSpPr>
          <p:nvPr>
            <p:ph type="body" idx="1"/>
          </p:nvPr>
        </p:nvSpPr>
        <p:spPr>
          <a:xfrm>
            <a:off x="63500" y="4432300"/>
            <a:ext cx="12877800" cy="1803400"/>
          </a:xfrm>
          <a:ln/>
        </p:spPr>
        <p:txBody>
          <a:bodyPr/>
          <a:lstStyle/>
          <a:p>
            <a:r>
              <a:rPr lang="en-US" sz="4800">
                <a:latin typeface="Lato Regular" charset="0"/>
                <a:cs typeface="Lato Regular" charset="0"/>
                <a:sym typeface="Lato Regular" charset="0"/>
              </a:rPr>
              <a:t>Digging Deeper into Your </a:t>
            </a:r>
            <a:endParaRPr lang="en-US" sz="4800">
              <a:latin typeface="Lato Regular" charset="0"/>
              <a:sym typeface="Lato Regular" charset="0"/>
            </a:endParaRPr>
          </a:p>
          <a:p>
            <a:r>
              <a:rPr lang="en-US" sz="4800">
                <a:latin typeface="Lato Regular" charset="0"/>
                <a:cs typeface="Lato Regular" charset="0"/>
                <a:sym typeface="Lato Regular" charset="0"/>
              </a:rPr>
              <a:t>DISC Assessment Report</a:t>
            </a:r>
            <a:endParaRPr lang="en-US" sz="4800">
              <a:latin typeface="Lato Regular" charset="0"/>
              <a:sym typeface="Lato Regular"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769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6188" y="1230313"/>
            <a:ext cx="5435600" cy="7280275"/>
          </a:xfrm>
          <a:prstGeom prst="rect">
            <a:avLst/>
          </a:prstGeom>
          <a:noFill/>
          <a:ln w="12700" cap="flat">
            <a:solidFill>
              <a:srgbClr val="FFFFFF"/>
            </a:solidFill>
            <a:miter lim="800000"/>
            <a:headEnd/>
            <a:tailEnd/>
          </a:ln>
          <a:extLst>
            <a:ext uri="{909E8E84-426E-40dd-AFC4-6F175D3DCCD1}">
              <a14:hiddenFill xmlns:a14="http://schemas.microsoft.com/office/drawing/2010/main">
                <a:solidFill>
                  <a:srgbClr val="FFFFFF"/>
                </a:solidFill>
              </a14:hiddenFill>
            </a:ext>
          </a:extLst>
        </p:spPr>
      </p:pic>
      <p:sp>
        <p:nvSpPr>
          <p:cNvPr id="157698" name="Rectangle 2"/>
          <p:cNvSpPr>
            <a:spLocks/>
          </p:cNvSpPr>
          <p:nvPr/>
        </p:nvSpPr>
        <p:spPr bwMode="auto">
          <a:xfrm>
            <a:off x="6745288" y="58738"/>
            <a:ext cx="62611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10000">
                <a:solidFill>
                  <a:schemeClr val="tx1"/>
                </a:solidFill>
                <a:latin typeface="Times New Roman" charset="0"/>
                <a:ea typeface="ＭＳ Ｐゴシック" charset="0"/>
                <a:cs typeface="Times New Roman" charset="0"/>
                <a:sym typeface="Times New Roman" charset="0"/>
              </a:rPr>
              <a:t>Pages 40-44</a:t>
            </a:r>
          </a:p>
        </p:txBody>
      </p:sp>
      <p:pic>
        <p:nvPicPr>
          <p:cNvPr id="1576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46900" y="3052763"/>
            <a:ext cx="4178300" cy="550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15770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51800" y="3924300"/>
            <a:ext cx="4191000" cy="5511800"/>
          </a:xfrm>
          <a:prstGeom prst="rect">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pic>
      <p:pic>
        <p:nvPicPr>
          <p:cNvPr id="15770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67800" y="4699000"/>
            <a:ext cx="4170363" cy="5499100"/>
          </a:xfrm>
          <a:prstGeom prst="rect">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pic>
      <p:pic>
        <p:nvPicPr>
          <p:cNvPr id="157702"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994900" y="5422900"/>
            <a:ext cx="4170363" cy="5499100"/>
          </a:xfrm>
          <a:prstGeom prst="rect">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pic>
      <p:pic>
        <p:nvPicPr>
          <p:cNvPr id="157703"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150600" y="6261100"/>
            <a:ext cx="4170363" cy="5499100"/>
          </a:xfrm>
          <a:prstGeom prst="rect">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xmlns:p14="http://schemas.microsoft.com/office/powerpoint/2010/main" spd="med">
    <p:push dir="u"/>
  </p:transition>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Rectangle 1"/>
          <p:cNvSpPr>
            <a:spLocks noGrp="1" noChangeArrowheads="1"/>
          </p:cNvSpPr>
          <p:nvPr>
            <p:ph type="title"/>
          </p:nvPr>
        </p:nvSpPr>
        <p:spPr>
          <a:xfrm>
            <a:off x="1270000" y="1016000"/>
            <a:ext cx="10464800" cy="3302000"/>
          </a:xfrm>
          <a:ln/>
        </p:spPr>
        <p:txBody>
          <a:bodyPr/>
          <a:lstStyle/>
          <a:p>
            <a:r>
              <a:rPr lang="en-US">
                <a:latin typeface="Times New Roman" charset="0"/>
                <a:cs typeface="Times New Roman" charset="0"/>
                <a:sym typeface="Times New Roman" charset="0"/>
              </a:rPr>
              <a:t>EARLY BIRD VS. SECOND MOUSE</a:t>
            </a:r>
            <a:endParaRPr lang="en-US">
              <a:latin typeface="Times New Roman" charset="0"/>
              <a:ea typeface="ヒラギノ明朝 ProN W3" charset="0"/>
              <a:cs typeface="ヒラギノ明朝 ProN W3" charset="0"/>
              <a:sym typeface="Times New Roman" charset="0"/>
            </a:endParaRPr>
          </a:p>
        </p:txBody>
      </p:sp>
      <p:sp>
        <p:nvSpPr>
          <p:cNvPr id="161794" name="Rectangle 2"/>
          <p:cNvSpPr>
            <a:spLocks noGrp="1" noChangeArrowheads="1"/>
          </p:cNvSpPr>
          <p:nvPr>
            <p:ph type="body" idx="1"/>
          </p:nvPr>
        </p:nvSpPr>
        <p:spPr>
          <a:xfrm>
            <a:off x="1270000" y="4432300"/>
            <a:ext cx="10464800" cy="1130300"/>
          </a:xfrm>
          <a:ln/>
        </p:spPr>
        <p:txBody>
          <a:bodyPr/>
          <a:lstStyle/>
          <a:p>
            <a:r>
              <a:rPr lang="en-US" sz="4800">
                <a:latin typeface="Lato Regular" charset="0"/>
                <a:cs typeface="Lato Regular" charset="0"/>
                <a:sym typeface="Lato Regular" charset="0"/>
              </a:rPr>
              <a:t>Exercise 3</a:t>
            </a:r>
            <a:endParaRPr lang="en-US" sz="4800">
              <a:latin typeface="Lato Regular" charset="0"/>
              <a:sym typeface="Lato Regular"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41"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6188" y="1230313"/>
            <a:ext cx="5435600" cy="7280275"/>
          </a:xfrm>
          <a:prstGeom prst="rect">
            <a:avLst/>
          </a:prstGeom>
          <a:noFill/>
          <a:ln w="12700" cap="flat">
            <a:solidFill>
              <a:srgbClr val="FFFFFF"/>
            </a:solidFill>
            <a:miter lim="800000"/>
            <a:headEnd/>
            <a:tailEnd/>
          </a:ln>
          <a:extLst>
            <a:ext uri="{909E8E84-426E-40dd-AFC4-6F175D3DCCD1}">
              <a14:hiddenFill xmlns:a14="http://schemas.microsoft.com/office/drawing/2010/main">
                <a:solidFill>
                  <a:srgbClr val="FFFFFF"/>
                </a:solidFill>
              </a14:hiddenFill>
            </a:ext>
          </a:extLst>
        </p:spPr>
      </p:pic>
      <p:sp>
        <p:nvSpPr>
          <p:cNvPr id="163842" name="Rectangle 2"/>
          <p:cNvSpPr>
            <a:spLocks/>
          </p:cNvSpPr>
          <p:nvPr/>
        </p:nvSpPr>
        <p:spPr bwMode="auto">
          <a:xfrm>
            <a:off x="6745288" y="788988"/>
            <a:ext cx="6261100" cy="151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10000">
                <a:solidFill>
                  <a:schemeClr val="tx1"/>
                </a:solidFill>
                <a:latin typeface="Times New Roman" charset="0"/>
                <a:ea typeface="ＭＳ Ｐゴシック" charset="0"/>
                <a:cs typeface="Times New Roman" charset="0"/>
                <a:sym typeface="Times New Roman" charset="0"/>
              </a:rPr>
              <a:t>Page 45</a:t>
            </a:r>
          </a:p>
        </p:txBody>
      </p:sp>
      <p:pic>
        <p:nvPicPr>
          <p:cNvPr id="16384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97800" y="3136900"/>
            <a:ext cx="4160838" cy="543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Ovr>
    <a:masterClrMapping/>
  </p:clrMapOvr>
  <p:transition xmlns:p14="http://schemas.microsoft.com/office/powerpoint/2010/main" spd="med">
    <p:push dir="u"/>
  </p:transition>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7" name="Rectangle 1"/>
          <p:cNvSpPr>
            <a:spLocks noGrp="1" noChangeArrowheads="1"/>
          </p:cNvSpPr>
          <p:nvPr>
            <p:ph type="title"/>
          </p:nvPr>
        </p:nvSpPr>
        <p:spPr>
          <a:xfrm>
            <a:off x="1270000" y="1016000"/>
            <a:ext cx="10464800" cy="3302000"/>
          </a:xfrm>
          <a:ln/>
        </p:spPr>
        <p:txBody>
          <a:bodyPr/>
          <a:lstStyle/>
          <a:p>
            <a:r>
              <a:rPr lang="en-US" sz="9600">
                <a:latin typeface="Times New Roman" charset="0"/>
                <a:cs typeface="Times New Roman" charset="0"/>
                <a:sym typeface="Times New Roman" charset="0"/>
              </a:rPr>
              <a:t>LEADERSHIP APTITUDES</a:t>
            </a:r>
            <a:endParaRPr lang="en-US" sz="9600">
              <a:latin typeface="Times New Roman" charset="0"/>
              <a:ea typeface="ヒラギノ明朝 ProN W3" charset="0"/>
              <a:cs typeface="ヒラギノ明朝 ProN W3" charset="0"/>
              <a:sym typeface="Times New Roman" charset="0"/>
            </a:endParaRPr>
          </a:p>
        </p:txBody>
      </p:sp>
      <p:sp>
        <p:nvSpPr>
          <p:cNvPr id="167938" name="Rectangle 2"/>
          <p:cNvSpPr>
            <a:spLocks noGrp="1" noChangeArrowheads="1"/>
          </p:cNvSpPr>
          <p:nvPr>
            <p:ph type="body" idx="1"/>
          </p:nvPr>
        </p:nvSpPr>
        <p:spPr>
          <a:xfrm>
            <a:off x="1270000" y="4432300"/>
            <a:ext cx="10464800" cy="1638300"/>
          </a:xfrm>
          <a:ln/>
        </p:spPr>
        <p:txBody>
          <a:bodyPr/>
          <a:lstStyle/>
          <a:p>
            <a:pPr marL="317500" indent="0" algn="ctr">
              <a:buNone/>
            </a:pPr>
            <a:r>
              <a:rPr lang="en-US" sz="4800">
                <a:latin typeface="Lato Regular" charset="0"/>
                <a:cs typeface="Lato Regular" charset="0"/>
                <a:sym typeface="Lato Regular" charset="0"/>
              </a:rPr>
              <a:t>Discover a New  View of DISC and your Leadership Behavioral Style</a:t>
            </a:r>
            <a:endParaRPr lang="en-US" sz="4800">
              <a:latin typeface="Lato Regular" charset="0"/>
              <a:sym typeface="Lato Regular" charset="0"/>
            </a:endParaRPr>
          </a:p>
        </p:txBody>
      </p:sp>
    </p:spTree>
    <p:extLst>
      <p:ext uri="{BB962C8B-B14F-4D97-AF65-F5344CB8AC3E}">
        <p14:creationId xmlns:p14="http://schemas.microsoft.com/office/powerpoint/2010/main" val="2756365735"/>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998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6188" y="1230313"/>
            <a:ext cx="5435600" cy="7280275"/>
          </a:xfrm>
          <a:prstGeom prst="rect">
            <a:avLst/>
          </a:prstGeom>
          <a:noFill/>
          <a:ln w="12700" cap="flat">
            <a:solidFill>
              <a:srgbClr val="FFFFFF"/>
            </a:solidFill>
            <a:miter lim="800000"/>
            <a:headEnd/>
            <a:tailEnd/>
          </a:ln>
          <a:extLst>
            <a:ext uri="{909E8E84-426E-40dd-AFC4-6F175D3DCCD1}">
              <a14:hiddenFill xmlns:a14="http://schemas.microsoft.com/office/drawing/2010/main">
                <a:solidFill>
                  <a:srgbClr val="FFFFFF"/>
                </a:solidFill>
              </a14:hiddenFill>
            </a:ext>
          </a:extLst>
        </p:spPr>
      </p:pic>
      <p:sp>
        <p:nvSpPr>
          <p:cNvPr id="169986" name="Rectangle 2"/>
          <p:cNvSpPr>
            <a:spLocks/>
          </p:cNvSpPr>
          <p:nvPr/>
        </p:nvSpPr>
        <p:spPr bwMode="auto">
          <a:xfrm>
            <a:off x="8177213" y="58738"/>
            <a:ext cx="3395662"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10000">
                <a:solidFill>
                  <a:schemeClr val="tx1"/>
                </a:solidFill>
                <a:latin typeface="Times New Roman" charset="0"/>
                <a:ea typeface="ＭＳ Ｐゴシック" charset="0"/>
                <a:cs typeface="Times New Roman" charset="0"/>
                <a:sym typeface="Times New Roman" charset="0"/>
              </a:rPr>
              <a:t>Pages</a:t>
            </a:r>
          </a:p>
          <a:p>
            <a:r>
              <a:rPr lang="en-US" sz="10000">
                <a:solidFill>
                  <a:schemeClr val="tx1"/>
                </a:solidFill>
                <a:latin typeface="Times New Roman" charset="0"/>
                <a:ea typeface="ＭＳ Ｐゴシック" charset="0"/>
                <a:cs typeface="Times New Roman" charset="0"/>
                <a:sym typeface="Times New Roman" charset="0"/>
              </a:rPr>
              <a:t> 47-49</a:t>
            </a:r>
          </a:p>
        </p:txBody>
      </p:sp>
      <p:pic>
        <p:nvPicPr>
          <p:cNvPr id="16998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35800" y="3005138"/>
            <a:ext cx="4178300" cy="551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16998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83600" y="3970338"/>
            <a:ext cx="4178300" cy="5511800"/>
          </a:xfrm>
          <a:prstGeom prst="rect">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1520414"/>
      </p:ext>
    </p:extLst>
  </p:cSld>
  <p:clrMapOvr>
    <a:masterClrMapping/>
  </p:clrMapOvr>
  <p:transition xmlns:p14="http://schemas.microsoft.com/office/powerpoint/2010/main" spd="med">
    <p:push dir="u"/>
  </p:transition>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2042" name="Group 10"/>
          <p:cNvGrpSpPr>
            <a:grpSpLocks/>
          </p:cNvGrpSpPr>
          <p:nvPr/>
        </p:nvGrpSpPr>
        <p:grpSpPr bwMode="auto">
          <a:xfrm>
            <a:off x="4546600" y="1130300"/>
            <a:ext cx="4203700" cy="7505700"/>
            <a:chOff x="0" y="0"/>
            <a:chExt cx="2647" cy="4728"/>
          </a:xfrm>
        </p:grpSpPr>
        <p:sp>
          <p:nvSpPr>
            <p:cNvPr id="172033" name="Rectangle 1"/>
            <p:cNvSpPr>
              <a:spLocks/>
            </p:cNvSpPr>
            <p:nvPr/>
          </p:nvSpPr>
          <p:spPr bwMode="auto">
            <a:xfrm>
              <a:off x="543" y="3979"/>
              <a:ext cx="400" cy="384"/>
            </a:xfrm>
            <a:prstGeom prst="rect">
              <a:avLst/>
            </a:prstGeom>
            <a:solidFill>
              <a:schemeClr val="accent1"/>
            </a:soli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p>
          </p:txBody>
        </p:sp>
        <p:sp>
          <p:nvSpPr>
            <p:cNvPr id="172034" name="Rectangle 2"/>
            <p:cNvSpPr>
              <a:spLocks/>
            </p:cNvSpPr>
            <p:nvPr/>
          </p:nvSpPr>
          <p:spPr bwMode="auto">
            <a:xfrm>
              <a:off x="1019" y="1296"/>
              <a:ext cx="400" cy="3067"/>
            </a:xfrm>
            <a:prstGeom prst="rect">
              <a:avLst/>
            </a:prstGeom>
            <a:solidFill>
              <a:srgbClr val="FFFF00"/>
            </a:soli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p>
          </p:txBody>
        </p:sp>
        <p:sp>
          <p:nvSpPr>
            <p:cNvPr id="172035" name="Rectangle 3"/>
            <p:cNvSpPr>
              <a:spLocks/>
            </p:cNvSpPr>
            <p:nvPr/>
          </p:nvSpPr>
          <p:spPr bwMode="auto">
            <a:xfrm>
              <a:off x="1494" y="688"/>
              <a:ext cx="400" cy="3675"/>
            </a:xfrm>
            <a:prstGeom prst="rect">
              <a:avLst/>
            </a:prstGeom>
            <a:solidFill>
              <a:srgbClr val="00FF00"/>
            </a:soli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p>
          </p:txBody>
        </p:sp>
        <p:sp>
          <p:nvSpPr>
            <p:cNvPr id="172036" name="Rectangle 4"/>
            <p:cNvSpPr>
              <a:spLocks/>
            </p:cNvSpPr>
            <p:nvPr/>
          </p:nvSpPr>
          <p:spPr bwMode="auto">
            <a:xfrm>
              <a:off x="1970" y="2689"/>
              <a:ext cx="400" cy="1674"/>
            </a:xfrm>
            <a:prstGeom prst="rect">
              <a:avLst/>
            </a:prstGeom>
            <a:solidFill>
              <a:srgbClr val="0000FF"/>
            </a:soli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p>
          </p:txBody>
        </p:sp>
        <p:sp>
          <p:nvSpPr>
            <p:cNvPr id="172037" name="Rectangle 5"/>
            <p:cNvSpPr>
              <a:spLocks/>
            </p:cNvSpPr>
            <p:nvPr/>
          </p:nvSpPr>
          <p:spPr bwMode="auto">
            <a:xfrm>
              <a:off x="487" y="356"/>
              <a:ext cx="1959" cy="2006"/>
            </a:xfrm>
            <a:prstGeom prst="rect">
              <a:avLst/>
            </a:prstGeom>
            <a:noFill/>
            <a:ln w="254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72038" name="Rectangle 6"/>
            <p:cNvSpPr>
              <a:spLocks/>
            </p:cNvSpPr>
            <p:nvPr/>
          </p:nvSpPr>
          <p:spPr bwMode="auto">
            <a:xfrm>
              <a:off x="487" y="2362"/>
              <a:ext cx="1959" cy="2007"/>
            </a:xfrm>
            <a:prstGeom prst="rect">
              <a:avLst/>
            </a:prstGeom>
            <a:noFill/>
            <a:ln w="254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72039" name="Rectangle 7"/>
            <p:cNvSpPr>
              <a:spLocks/>
            </p:cNvSpPr>
            <p:nvPr/>
          </p:nvSpPr>
          <p:spPr bwMode="auto">
            <a:xfrm>
              <a:off x="0" y="232"/>
              <a:ext cx="464" cy="4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pPr>
                <a:lnSpc>
                  <a:spcPct val="140000"/>
                </a:lnSpc>
              </a:pPr>
              <a:r>
                <a:rPr lang="en-US" sz="3000" dirty="0">
                  <a:solidFill>
                    <a:srgbClr val="000000"/>
                  </a:solidFill>
                  <a:ea typeface="ＭＳ Ｐゴシック" charset="0"/>
                  <a:cs typeface="Gill Sans" charset="0"/>
                </a:rPr>
                <a:t>100</a:t>
              </a:r>
            </a:p>
            <a:p>
              <a:pPr>
                <a:lnSpc>
                  <a:spcPct val="140000"/>
                </a:lnSpc>
              </a:pPr>
              <a:r>
                <a:rPr lang="en-US" sz="3000" dirty="0">
                  <a:solidFill>
                    <a:srgbClr val="000000"/>
                  </a:solidFill>
                  <a:ea typeface="ＭＳ Ｐゴシック" charset="0"/>
                  <a:cs typeface="Gill Sans" charset="0"/>
                </a:rPr>
                <a:t>90</a:t>
              </a:r>
            </a:p>
            <a:p>
              <a:pPr>
                <a:lnSpc>
                  <a:spcPct val="140000"/>
                </a:lnSpc>
              </a:pPr>
              <a:r>
                <a:rPr lang="en-US" sz="3000" dirty="0">
                  <a:solidFill>
                    <a:srgbClr val="000000"/>
                  </a:solidFill>
                  <a:ea typeface="ＭＳ Ｐゴシック" charset="0"/>
                  <a:cs typeface="Gill Sans" charset="0"/>
                </a:rPr>
                <a:t>80</a:t>
              </a:r>
            </a:p>
            <a:p>
              <a:pPr>
                <a:lnSpc>
                  <a:spcPct val="140000"/>
                </a:lnSpc>
              </a:pPr>
              <a:r>
                <a:rPr lang="en-US" sz="3000" dirty="0">
                  <a:solidFill>
                    <a:srgbClr val="000000"/>
                  </a:solidFill>
                  <a:ea typeface="ＭＳ Ｐゴシック" charset="0"/>
                  <a:cs typeface="Gill Sans" charset="0"/>
                </a:rPr>
                <a:t>70</a:t>
              </a:r>
            </a:p>
            <a:p>
              <a:pPr>
                <a:lnSpc>
                  <a:spcPct val="140000"/>
                </a:lnSpc>
              </a:pPr>
              <a:r>
                <a:rPr lang="en-US" sz="3000" dirty="0">
                  <a:solidFill>
                    <a:srgbClr val="000000"/>
                  </a:solidFill>
                  <a:ea typeface="ＭＳ Ｐゴシック" charset="0"/>
                  <a:cs typeface="Gill Sans" charset="0"/>
                </a:rPr>
                <a:t>60</a:t>
              </a:r>
            </a:p>
            <a:p>
              <a:pPr>
                <a:lnSpc>
                  <a:spcPct val="140000"/>
                </a:lnSpc>
              </a:pPr>
              <a:r>
                <a:rPr lang="en-US" sz="3000" dirty="0">
                  <a:solidFill>
                    <a:srgbClr val="000000"/>
                  </a:solidFill>
                  <a:ea typeface="ＭＳ Ｐゴシック" charset="0"/>
                  <a:cs typeface="Gill Sans" charset="0"/>
                </a:rPr>
                <a:t>50</a:t>
              </a:r>
            </a:p>
            <a:p>
              <a:pPr>
                <a:lnSpc>
                  <a:spcPct val="140000"/>
                </a:lnSpc>
              </a:pPr>
              <a:r>
                <a:rPr lang="en-US" sz="3000" dirty="0">
                  <a:solidFill>
                    <a:srgbClr val="000000"/>
                  </a:solidFill>
                  <a:ea typeface="ＭＳ Ｐゴシック" charset="0"/>
                  <a:cs typeface="Gill Sans" charset="0"/>
                </a:rPr>
                <a:t>40</a:t>
              </a:r>
            </a:p>
            <a:p>
              <a:pPr>
                <a:lnSpc>
                  <a:spcPct val="140000"/>
                </a:lnSpc>
              </a:pPr>
              <a:r>
                <a:rPr lang="en-US" sz="3000" dirty="0">
                  <a:solidFill>
                    <a:srgbClr val="000000"/>
                  </a:solidFill>
                  <a:ea typeface="ＭＳ Ｐゴシック" charset="0"/>
                  <a:cs typeface="Gill Sans" charset="0"/>
                </a:rPr>
                <a:t>30</a:t>
              </a:r>
            </a:p>
            <a:p>
              <a:pPr>
                <a:lnSpc>
                  <a:spcPct val="140000"/>
                </a:lnSpc>
              </a:pPr>
              <a:r>
                <a:rPr lang="en-US" sz="3000" dirty="0">
                  <a:solidFill>
                    <a:srgbClr val="000000"/>
                  </a:solidFill>
                  <a:ea typeface="ＭＳ Ｐゴシック" charset="0"/>
                  <a:cs typeface="Gill Sans" charset="0"/>
                </a:rPr>
                <a:t>20</a:t>
              </a:r>
            </a:p>
            <a:p>
              <a:pPr>
                <a:lnSpc>
                  <a:spcPct val="140000"/>
                </a:lnSpc>
              </a:pPr>
              <a:r>
                <a:rPr lang="en-US" sz="3000" dirty="0">
                  <a:solidFill>
                    <a:srgbClr val="000000"/>
                  </a:solidFill>
                  <a:ea typeface="ＭＳ Ｐゴシック" charset="0"/>
                  <a:cs typeface="Gill Sans" charset="0"/>
                </a:rPr>
                <a:t>10</a:t>
              </a:r>
            </a:p>
            <a:p>
              <a:pPr>
                <a:lnSpc>
                  <a:spcPct val="140000"/>
                </a:lnSpc>
              </a:pPr>
              <a:r>
                <a:rPr lang="en-US" sz="3000" dirty="0">
                  <a:solidFill>
                    <a:srgbClr val="000000"/>
                  </a:solidFill>
                  <a:ea typeface="ＭＳ Ｐゴシック" charset="0"/>
                  <a:cs typeface="Gill Sans" charset="0"/>
                </a:rPr>
                <a:t>0</a:t>
              </a:r>
            </a:p>
          </p:txBody>
        </p:sp>
        <p:sp>
          <p:nvSpPr>
            <p:cNvPr id="172040" name="Rectangle 8"/>
            <p:cNvSpPr>
              <a:spLocks/>
            </p:cNvSpPr>
            <p:nvPr/>
          </p:nvSpPr>
          <p:spPr bwMode="auto">
            <a:xfrm>
              <a:off x="358" y="0"/>
              <a:ext cx="2201" cy="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4200">
                  <a:solidFill>
                    <a:schemeClr val="tx1"/>
                  </a:solidFill>
                  <a:ea typeface="ＭＳ Ｐゴシック" charset="0"/>
                  <a:cs typeface="Gill Sans" charset="0"/>
                </a:rPr>
                <a:t>D     I     S     C</a:t>
              </a:r>
            </a:p>
          </p:txBody>
        </p:sp>
        <p:sp>
          <p:nvSpPr>
            <p:cNvPr id="172041" name="Rectangle 9"/>
            <p:cNvSpPr>
              <a:spLocks/>
            </p:cNvSpPr>
            <p:nvPr/>
          </p:nvSpPr>
          <p:spPr bwMode="auto">
            <a:xfrm>
              <a:off x="372" y="4272"/>
              <a:ext cx="2275" cy="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4200">
                  <a:solidFill>
                    <a:schemeClr val="tx1"/>
                  </a:solidFill>
                  <a:ea typeface="ＭＳ Ｐゴシック" charset="0"/>
                  <a:cs typeface="Gill Sans" charset="0"/>
                </a:rPr>
                <a:t>9    77   93    41</a:t>
              </a:r>
            </a:p>
          </p:txBody>
        </p:sp>
      </p:grpSp>
    </p:spTree>
    <p:extLst>
      <p:ext uri="{BB962C8B-B14F-4D97-AF65-F5344CB8AC3E}">
        <p14:creationId xmlns:p14="http://schemas.microsoft.com/office/powerpoint/2010/main" val="1744334979"/>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accel="50000" decel="50000" fill="hold" nodeType="clickEffect">
                                  <p:stCondLst>
                                    <p:cond delay="0"/>
                                  </p:stCondLst>
                                  <p:childTnLst>
                                    <p:animRot by="5400000">
                                      <p:cBhvr>
                                        <p:cTn id="6" dur="2000" fill="hold"/>
                                        <p:tgtEl>
                                          <p:spTgt spid="17204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087" name="Group 7"/>
          <p:cNvGrpSpPr>
            <a:grpSpLocks/>
          </p:cNvGrpSpPr>
          <p:nvPr/>
        </p:nvGrpSpPr>
        <p:grpSpPr bwMode="auto">
          <a:xfrm>
            <a:off x="4610100" y="2184400"/>
            <a:ext cx="3378200" cy="6159500"/>
            <a:chOff x="0" y="0"/>
            <a:chExt cx="2128" cy="3880"/>
          </a:xfrm>
        </p:grpSpPr>
        <p:sp>
          <p:nvSpPr>
            <p:cNvPr id="174081" name="Rectangle 1"/>
            <p:cNvSpPr>
              <a:spLocks/>
            </p:cNvSpPr>
            <p:nvPr/>
          </p:nvSpPr>
          <p:spPr bwMode="auto">
            <a:xfrm>
              <a:off x="59" y="3508"/>
              <a:ext cx="437" cy="372"/>
            </a:xfrm>
            <a:prstGeom prst="rect">
              <a:avLst/>
            </a:prstGeom>
            <a:solidFill>
              <a:srgbClr val="FF0000"/>
            </a:soli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p>
          </p:txBody>
        </p:sp>
        <p:sp>
          <p:nvSpPr>
            <p:cNvPr id="174082" name="Rectangle 2"/>
            <p:cNvSpPr>
              <a:spLocks/>
            </p:cNvSpPr>
            <p:nvPr/>
          </p:nvSpPr>
          <p:spPr bwMode="auto">
            <a:xfrm>
              <a:off x="575" y="908"/>
              <a:ext cx="437" cy="2972"/>
            </a:xfrm>
            <a:prstGeom prst="rect">
              <a:avLst/>
            </a:prstGeom>
            <a:solidFill>
              <a:srgbClr val="FFFF00"/>
            </a:soli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p>
          </p:txBody>
        </p:sp>
        <p:sp>
          <p:nvSpPr>
            <p:cNvPr id="174083" name="Rectangle 3"/>
            <p:cNvSpPr>
              <a:spLocks/>
            </p:cNvSpPr>
            <p:nvPr/>
          </p:nvSpPr>
          <p:spPr bwMode="auto">
            <a:xfrm>
              <a:off x="1091" y="320"/>
              <a:ext cx="437" cy="3560"/>
            </a:xfrm>
            <a:prstGeom prst="rect">
              <a:avLst/>
            </a:prstGeom>
            <a:solidFill>
              <a:srgbClr val="00FF00"/>
            </a:soli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p>
          </p:txBody>
        </p:sp>
        <p:sp>
          <p:nvSpPr>
            <p:cNvPr id="174084" name="Rectangle 4"/>
            <p:cNvSpPr>
              <a:spLocks/>
            </p:cNvSpPr>
            <p:nvPr/>
          </p:nvSpPr>
          <p:spPr bwMode="auto">
            <a:xfrm>
              <a:off x="1607" y="2258"/>
              <a:ext cx="437" cy="1622"/>
            </a:xfrm>
            <a:prstGeom prst="rect">
              <a:avLst/>
            </a:prstGeom>
            <a:solidFill>
              <a:srgbClr val="0000FF"/>
            </a:soli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p>
          </p:txBody>
        </p:sp>
        <p:sp>
          <p:nvSpPr>
            <p:cNvPr id="174085" name="Rectangle 5"/>
            <p:cNvSpPr>
              <a:spLocks/>
            </p:cNvSpPr>
            <p:nvPr/>
          </p:nvSpPr>
          <p:spPr bwMode="auto">
            <a:xfrm>
              <a:off x="0" y="0"/>
              <a:ext cx="2128" cy="1944"/>
            </a:xfrm>
            <a:prstGeom prst="rect">
              <a:avLst/>
            </a:prstGeom>
            <a:noFill/>
            <a:ln w="254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74086" name="Rectangle 6"/>
            <p:cNvSpPr>
              <a:spLocks/>
            </p:cNvSpPr>
            <p:nvPr/>
          </p:nvSpPr>
          <p:spPr bwMode="auto">
            <a:xfrm>
              <a:off x="0" y="1936"/>
              <a:ext cx="2128" cy="1944"/>
            </a:xfrm>
            <a:prstGeom prst="rect">
              <a:avLst/>
            </a:prstGeom>
            <a:noFill/>
            <a:ln w="254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grpSp>
      <p:pic>
        <p:nvPicPr>
          <p:cNvPr id="174088"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06675" y="3429000"/>
            <a:ext cx="7988300" cy="387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
        <p:nvSpPr>
          <p:cNvPr id="174089" name="Rectangle 9"/>
          <p:cNvSpPr>
            <a:spLocks/>
          </p:cNvSpPr>
          <p:nvPr/>
        </p:nvSpPr>
        <p:spPr bwMode="auto">
          <a:xfrm>
            <a:off x="4078288" y="3825875"/>
            <a:ext cx="492125"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4200">
                <a:solidFill>
                  <a:srgbClr val="0044FE"/>
                </a:solidFill>
                <a:ea typeface="ＭＳ Ｐゴシック" charset="0"/>
                <a:cs typeface="Gill Sans" charset="0"/>
              </a:rPr>
              <a:t>X</a:t>
            </a:r>
          </a:p>
        </p:txBody>
      </p:sp>
      <p:sp>
        <p:nvSpPr>
          <p:cNvPr id="174090" name="Rectangle 10"/>
          <p:cNvSpPr>
            <a:spLocks/>
          </p:cNvSpPr>
          <p:nvPr/>
        </p:nvSpPr>
        <p:spPr bwMode="auto">
          <a:xfrm>
            <a:off x="8045450" y="4613275"/>
            <a:ext cx="492125"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4200">
                <a:solidFill>
                  <a:srgbClr val="0044FE"/>
                </a:solidFill>
                <a:ea typeface="ＭＳ Ｐゴシック" charset="0"/>
                <a:cs typeface="Gill Sans" charset="0"/>
              </a:rPr>
              <a:t>X</a:t>
            </a:r>
          </a:p>
        </p:txBody>
      </p:sp>
      <p:sp>
        <p:nvSpPr>
          <p:cNvPr id="174091" name="Rectangle 11"/>
          <p:cNvSpPr>
            <a:spLocks/>
          </p:cNvSpPr>
          <p:nvPr/>
        </p:nvSpPr>
        <p:spPr bwMode="auto">
          <a:xfrm>
            <a:off x="8899525" y="5413375"/>
            <a:ext cx="492125"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4200">
                <a:solidFill>
                  <a:srgbClr val="0044FE"/>
                </a:solidFill>
                <a:ea typeface="ＭＳ Ｐゴシック" charset="0"/>
                <a:cs typeface="Gill Sans" charset="0"/>
              </a:rPr>
              <a:t>X</a:t>
            </a:r>
          </a:p>
        </p:txBody>
      </p:sp>
      <p:sp>
        <p:nvSpPr>
          <p:cNvPr id="174092" name="Rectangle 12"/>
          <p:cNvSpPr>
            <a:spLocks/>
          </p:cNvSpPr>
          <p:nvPr/>
        </p:nvSpPr>
        <p:spPr bwMode="auto">
          <a:xfrm>
            <a:off x="5975350" y="6210300"/>
            <a:ext cx="492125"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4200" dirty="0">
                <a:solidFill>
                  <a:srgbClr val="0044FE"/>
                </a:solidFill>
                <a:ea typeface="ＭＳ Ｐゴシック" charset="0"/>
                <a:cs typeface="Gill Sans" charset="0"/>
              </a:rPr>
              <a:t>X</a:t>
            </a:r>
          </a:p>
        </p:txBody>
      </p:sp>
      <p:sp>
        <p:nvSpPr>
          <p:cNvPr id="174093" name="Rectangle 13"/>
          <p:cNvSpPr>
            <a:spLocks/>
          </p:cNvSpPr>
          <p:nvPr/>
        </p:nvSpPr>
        <p:spPr bwMode="auto">
          <a:xfrm>
            <a:off x="4318000" y="3921125"/>
            <a:ext cx="2413000" cy="546100"/>
          </a:xfrm>
          <a:prstGeom prst="rect">
            <a:avLst/>
          </a:prstGeom>
          <a:gradFill rotWithShape="0">
            <a:gsLst>
              <a:gs pos="0">
                <a:srgbClr val="FF6666"/>
              </a:gs>
              <a:gs pos="100000">
                <a:srgbClr val="FF0000"/>
              </a:gs>
            </a:gsLst>
            <a:lin ang="120000" scaled="1"/>
          </a:gra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p>
        </p:txBody>
      </p:sp>
      <p:sp>
        <p:nvSpPr>
          <p:cNvPr id="174094" name="Rectangle 14"/>
          <p:cNvSpPr>
            <a:spLocks/>
          </p:cNvSpPr>
          <p:nvPr/>
        </p:nvSpPr>
        <p:spPr bwMode="auto">
          <a:xfrm>
            <a:off x="6743700" y="4721225"/>
            <a:ext cx="1562100" cy="533400"/>
          </a:xfrm>
          <a:prstGeom prst="rect">
            <a:avLst/>
          </a:prstGeom>
          <a:gradFill rotWithShape="0">
            <a:gsLst>
              <a:gs pos="0">
                <a:srgbClr val="FF0000"/>
              </a:gs>
              <a:gs pos="100000">
                <a:srgbClr val="FF6666"/>
              </a:gs>
            </a:gsLst>
            <a:lin ang="20460000" scaled="1"/>
          </a:gra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p>
        </p:txBody>
      </p:sp>
      <p:sp>
        <p:nvSpPr>
          <p:cNvPr id="174095" name="Rectangle 15"/>
          <p:cNvSpPr>
            <a:spLocks/>
          </p:cNvSpPr>
          <p:nvPr/>
        </p:nvSpPr>
        <p:spPr bwMode="auto">
          <a:xfrm>
            <a:off x="6743700" y="5508625"/>
            <a:ext cx="2413000" cy="546100"/>
          </a:xfrm>
          <a:prstGeom prst="rect">
            <a:avLst/>
          </a:prstGeom>
          <a:gradFill rotWithShape="0">
            <a:gsLst>
              <a:gs pos="0">
                <a:srgbClr val="FF0000"/>
              </a:gs>
              <a:gs pos="100000">
                <a:srgbClr val="FF6666"/>
              </a:gs>
            </a:gsLst>
            <a:lin ang="20460000" scaled="1"/>
          </a:gra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p>
        </p:txBody>
      </p:sp>
      <p:sp>
        <p:nvSpPr>
          <p:cNvPr id="174096" name="Rectangle 16"/>
          <p:cNvSpPr>
            <a:spLocks/>
          </p:cNvSpPr>
          <p:nvPr/>
        </p:nvSpPr>
        <p:spPr bwMode="auto">
          <a:xfrm flipH="1">
            <a:off x="6210300" y="6308725"/>
            <a:ext cx="520700" cy="546100"/>
          </a:xfrm>
          <a:prstGeom prst="rect">
            <a:avLst/>
          </a:prstGeom>
          <a:gradFill rotWithShape="0">
            <a:gsLst>
              <a:gs pos="0">
                <a:srgbClr val="FF6666"/>
              </a:gs>
              <a:gs pos="100000">
                <a:srgbClr val="FF0000"/>
              </a:gs>
            </a:gsLst>
            <a:lin ang="1080000" scaled="1"/>
          </a:gra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p>
        </p:txBody>
      </p:sp>
      <p:sp>
        <p:nvSpPr>
          <p:cNvPr id="174097" name="Rectangle 17"/>
          <p:cNvSpPr>
            <a:spLocks/>
          </p:cNvSpPr>
          <p:nvPr/>
        </p:nvSpPr>
        <p:spPr bwMode="auto">
          <a:xfrm>
            <a:off x="1866900" y="3949700"/>
            <a:ext cx="546100" cy="313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pPr>
              <a:lnSpc>
                <a:spcPct val="80000"/>
              </a:lnSpc>
            </a:pPr>
            <a:r>
              <a:rPr lang="en-US" sz="3400">
                <a:solidFill>
                  <a:schemeClr val="tx1"/>
                </a:solidFill>
                <a:ea typeface="ＭＳ Ｐゴシック" charset="0"/>
                <a:cs typeface="Gill Sans" charset="0"/>
              </a:rPr>
              <a:t>9</a:t>
            </a:r>
          </a:p>
          <a:p>
            <a:pPr>
              <a:lnSpc>
                <a:spcPct val="80000"/>
              </a:lnSpc>
            </a:pPr>
            <a:endParaRPr lang="en-US" sz="3800">
              <a:solidFill>
                <a:schemeClr val="tx1"/>
              </a:solidFill>
              <a:ea typeface="ＭＳ Ｐゴシック" charset="0"/>
              <a:cs typeface="Gill Sans" charset="0"/>
            </a:endParaRPr>
          </a:p>
          <a:p>
            <a:pPr>
              <a:lnSpc>
                <a:spcPct val="80000"/>
              </a:lnSpc>
            </a:pPr>
            <a:r>
              <a:rPr lang="en-US" sz="3400">
                <a:solidFill>
                  <a:schemeClr val="tx1"/>
                </a:solidFill>
                <a:ea typeface="ＭＳ Ｐゴシック" charset="0"/>
                <a:cs typeface="Gill Sans" charset="0"/>
              </a:rPr>
              <a:t>77</a:t>
            </a:r>
          </a:p>
          <a:p>
            <a:pPr>
              <a:lnSpc>
                <a:spcPct val="80000"/>
              </a:lnSpc>
            </a:pPr>
            <a:endParaRPr lang="en-US" sz="3800">
              <a:solidFill>
                <a:schemeClr val="tx1"/>
              </a:solidFill>
              <a:ea typeface="ＭＳ Ｐゴシック" charset="0"/>
              <a:cs typeface="Gill Sans" charset="0"/>
            </a:endParaRPr>
          </a:p>
          <a:p>
            <a:pPr>
              <a:lnSpc>
                <a:spcPct val="80000"/>
              </a:lnSpc>
            </a:pPr>
            <a:r>
              <a:rPr lang="en-US" sz="3400">
                <a:solidFill>
                  <a:schemeClr val="tx1"/>
                </a:solidFill>
                <a:ea typeface="ＭＳ Ｐゴシック" charset="0"/>
                <a:cs typeface="Gill Sans" charset="0"/>
              </a:rPr>
              <a:t>93</a:t>
            </a:r>
          </a:p>
          <a:p>
            <a:pPr>
              <a:lnSpc>
                <a:spcPct val="80000"/>
              </a:lnSpc>
            </a:pPr>
            <a:endParaRPr lang="en-US" sz="3800">
              <a:solidFill>
                <a:schemeClr val="tx1"/>
              </a:solidFill>
              <a:ea typeface="ＭＳ Ｐゴシック" charset="0"/>
              <a:cs typeface="Gill Sans" charset="0"/>
            </a:endParaRPr>
          </a:p>
          <a:p>
            <a:pPr>
              <a:lnSpc>
                <a:spcPct val="80000"/>
              </a:lnSpc>
            </a:pPr>
            <a:r>
              <a:rPr lang="en-US" sz="3400">
                <a:solidFill>
                  <a:schemeClr val="tx1"/>
                </a:solidFill>
                <a:ea typeface="ＭＳ Ｐゴシック" charset="0"/>
                <a:cs typeface="Gill Sans" charset="0"/>
              </a:rPr>
              <a:t>41</a:t>
            </a:r>
          </a:p>
        </p:txBody>
      </p:sp>
      <p:sp>
        <p:nvSpPr>
          <p:cNvPr id="174098" name="Rectangle 18"/>
          <p:cNvSpPr>
            <a:spLocks/>
          </p:cNvSpPr>
          <p:nvPr/>
        </p:nvSpPr>
        <p:spPr bwMode="auto">
          <a:xfrm>
            <a:off x="3940175" y="1054100"/>
            <a:ext cx="5118100"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ja-JP" altLang="en-US" sz="4200">
                <a:solidFill>
                  <a:schemeClr val="tx1"/>
                </a:solidFill>
                <a:latin typeface="Arial"/>
                <a:ea typeface="ＭＳ Ｐゴシック" charset="0"/>
                <a:cs typeface="Lato Regular" charset="0"/>
                <a:sym typeface="Lato Regular" charset="0"/>
              </a:rPr>
              <a:t>“</a:t>
            </a:r>
            <a:r>
              <a:rPr lang="en-US" sz="4200">
                <a:solidFill>
                  <a:schemeClr val="tx1"/>
                </a:solidFill>
                <a:latin typeface="Lato Regular" charset="0"/>
                <a:ea typeface="ＭＳ Ｐゴシック" charset="0"/>
                <a:cs typeface="Lato Regular" charset="0"/>
                <a:sym typeface="Lato Regular" charset="0"/>
              </a:rPr>
              <a:t>Natural</a:t>
            </a:r>
            <a:r>
              <a:rPr lang="ja-JP" altLang="en-US" sz="4200">
                <a:solidFill>
                  <a:schemeClr val="tx1"/>
                </a:solidFill>
                <a:latin typeface="Arial"/>
                <a:ea typeface="ＭＳ Ｐゴシック" charset="0"/>
                <a:cs typeface="Lato Regular" charset="0"/>
                <a:sym typeface="Lato Regular" charset="0"/>
              </a:rPr>
              <a:t>”</a:t>
            </a:r>
            <a:r>
              <a:rPr lang="en-US" sz="4200">
                <a:solidFill>
                  <a:schemeClr val="tx1"/>
                </a:solidFill>
                <a:latin typeface="Lato Regular" charset="0"/>
                <a:ea typeface="ＭＳ Ｐゴシック" charset="0"/>
                <a:cs typeface="Lato Regular" charset="0"/>
                <a:sym typeface="Lato Regular" charset="0"/>
              </a:rPr>
              <a:t> Style Graph</a:t>
            </a:r>
          </a:p>
        </p:txBody>
      </p:sp>
    </p:spTree>
    <p:extLst>
      <p:ext uri="{BB962C8B-B14F-4D97-AF65-F5344CB8AC3E}">
        <p14:creationId xmlns:p14="http://schemas.microsoft.com/office/powerpoint/2010/main" val="2924006161"/>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accel="50000" decel="50000" fill="hold" nodeType="clickEffect">
                                  <p:stCondLst>
                                    <p:cond delay="0"/>
                                  </p:stCondLst>
                                  <p:childTnLst>
                                    <p:animRot by="5400000">
                                      <p:cBhvr>
                                        <p:cTn id="6" dur="2000" fill="hold"/>
                                        <p:tgtEl>
                                          <p:spTgt spid="174087"/>
                                        </p:tgtEl>
                                        <p:attrNameLst>
                                          <p:attrName>r</p:attrName>
                                        </p:attrNameLst>
                                      </p:cBhvr>
                                    </p:animRot>
                                  </p:childTnLst>
                                </p:cTn>
                              </p:par>
                            </p:childTnLst>
                          </p:cTn>
                        </p:par>
                        <p:par>
                          <p:cTn id="7" fill="hold">
                            <p:stCondLst>
                              <p:cond delay="2000"/>
                            </p:stCondLst>
                            <p:childTnLst>
                              <p:par>
                                <p:cTn id="8" presetID="9" presetClass="exit" presetSubtype="0" fill="hold" nodeType="afterEffect">
                                  <p:stCondLst>
                                    <p:cond delay="1000"/>
                                  </p:stCondLst>
                                  <p:childTnLst>
                                    <p:animEffect transition="out" filter="dissolve">
                                      <p:cBhvr>
                                        <p:cTn id="9" dur="1000"/>
                                        <p:tgtEl>
                                          <p:spTgt spid="174087"/>
                                        </p:tgtEl>
                                      </p:cBhvr>
                                    </p:animEffect>
                                    <p:set>
                                      <p:cBhvr>
                                        <p:cTn id="10" dur="1" fill="hold">
                                          <p:stCondLst>
                                            <p:cond delay="999"/>
                                          </p:stCondLst>
                                        </p:cTn>
                                        <p:tgtEl>
                                          <p:spTgt spid="174087"/>
                                        </p:tgtEl>
                                        <p:attrNameLst>
                                          <p:attrName>style.visibility</p:attrName>
                                        </p:attrNameLst>
                                      </p:cBhvr>
                                      <p:to>
                                        <p:strVal val="hidden"/>
                                      </p:to>
                                    </p:set>
                                  </p:childTnLst>
                                </p:cTn>
                              </p:par>
                              <p:par>
                                <p:cTn id="11" presetID="9" presetClass="entr" presetSubtype="0" fill="hold" nodeType="withEffect">
                                  <p:stCondLst>
                                    <p:cond delay="1000"/>
                                  </p:stCondLst>
                                  <p:childTnLst>
                                    <p:set>
                                      <p:cBhvr>
                                        <p:cTn id="12" dur="1" fill="hold">
                                          <p:stCondLst>
                                            <p:cond delay="0"/>
                                          </p:stCondLst>
                                        </p:cTn>
                                        <p:tgtEl>
                                          <p:spTgt spid="174088"/>
                                        </p:tgtEl>
                                        <p:attrNameLst>
                                          <p:attrName>style.visibility</p:attrName>
                                        </p:attrNameLst>
                                      </p:cBhvr>
                                      <p:to>
                                        <p:strVal val="visible"/>
                                      </p:to>
                                    </p:set>
                                    <p:animEffect transition="in" filter="dissolve">
                                      <p:cBhvr>
                                        <p:cTn id="13" dur="2000"/>
                                        <p:tgtEl>
                                          <p:spTgt spid="174088"/>
                                        </p:tgtEl>
                                      </p:cBhvr>
                                    </p:animEffect>
                                  </p:childTnLst>
                                </p:cTn>
                              </p:par>
                              <p:par>
                                <p:cTn id="14" presetID="-1074683048" presetClass="entr" presetSubtype="0" fill="hold" grpId="0" nodeType="withEffect">
                                  <p:stCondLst>
                                    <p:cond delay="0"/>
                                  </p:stCondLst>
                                  <p:childTnLst>
                                    <p:set>
                                      <p:cBhvr>
                                        <p:cTn id="15" dur="1" fill="hold">
                                          <p:stCondLst>
                                            <p:cond delay="1999"/>
                                          </p:stCondLst>
                                        </p:cTn>
                                        <p:tgtEl>
                                          <p:spTgt spid="174098"/>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iterate type="lt">
                                    <p:tmAbs val="75"/>
                                  </p:iterate>
                                  <p:childTnLst>
                                    <p:set>
                                      <p:cBhvr>
                                        <p:cTn id="19" dur="1" fill="hold">
                                          <p:stCondLst>
                                            <p:cond delay="74"/>
                                          </p:stCondLst>
                                        </p:cTn>
                                        <p:tgtEl>
                                          <p:spTgt spid="174097"/>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7" presetClass="entr" presetSubtype="8" fill="hold" grpId="0" nodeType="clickEffect">
                                  <p:stCondLst>
                                    <p:cond delay="0"/>
                                  </p:stCondLst>
                                  <p:childTnLst>
                                    <p:set>
                                      <p:cBhvr>
                                        <p:cTn id="23" dur="1" fill="hold">
                                          <p:stCondLst>
                                            <p:cond delay="0"/>
                                          </p:stCondLst>
                                        </p:cTn>
                                        <p:tgtEl>
                                          <p:spTgt spid="174089"/>
                                        </p:tgtEl>
                                        <p:attrNameLst>
                                          <p:attrName>style.visibility</p:attrName>
                                        </p:attrNameLst>
                                      </p:cBhvr>
                                      <p:to>
                                        <p:strVal val="visible"/>
                                      </p:to>
                                    </p:set>
                                    <p:anim calcmode="lin" valueType="num">
                                      <p:cBhvr>
                                        <p:cTn id="24" dur="500" fill="hold"/>
                                        <p:tgtEl>
                                          <p:spTgt spid="174089"/>
                                        </p:tgtEl>
                                        <p:attrNameLst>
                                          <p:attrName>ppt_x</p:attrName>
                                        </p:attrNameLst>
                                      </p:cBhvr>
                                      <p:tavLst>
                                        <p:tav tm="0">
                                          <p:val>
                                            <p:strVal val="#ppt_x-#ppt_w/2"/>
                                          </p:val>
                                        </p:tav>
                                        <p:tav tm="100000">
                                          <p:val>
                                            <p:strVal val="#ppt_x"/>
                                          </p:val>
                                        </p:tav>
                                      </p:tavLst>
                                    </p:anim>
                                    <p:anim calcmode="lin" valueType="num">
                                      <p:cBhvr>
                                        <p:cTn id="25" dur="500" fill="hold"/>
                                        <p:tgtEl>
                                          <p:spTgt spid="174089"/>
                                        </p:tgtEl>
                                        <p:attrNameLst>
                                          <p:attrName>ppt_y</p:attrName>
                                        </p:attrNameLst>
                                      </p:cBhvr>
                                      <p:tavLst>
                                        <p:tav tm="0">
                                          <p:val>
                                            <p:strVal val="#ppt_y"/>
                                          </p:val>
                                        </p:tav>
                                        <p:tav tm="100000">
                                          <p:val>
                                            <p:strVal val="#ppt_y"/>
                                          </p:val>
                                        </p:tav>
                                      </p:tavLst>
                                    </p:anim>
                                    <p:anim calcmode="lin" valueType="num">
                                      <p:cBhvr>
                                        <p:cTn id="26" dur="500" fill="hold"/>
                                        <p:tgtEl>
                                          <p:spTgt spid="174089"/>
                                        </p:tgtEl>
                                        <p:attrNameLst>
                                          <p:attrName>ppt_w</p:attrName>
                                        </p:attrNameLst>
                                      </p:cBhvr>
                                      <p:tavLst>
                                        <p:tav tm="0">
                                          <p:val>
                                            <p:fltVal val="0"/>
                                          </p:val>
                                        </p:tav>
                                        <p:tav tm="100000">
                                          <p:val>
                                            <p:strVal val="#ppt_w"/>
                                          </p:val>
                                        </p:tav>
                                      </p:tavLst>
                                    </p:anim>
                                    <p:anim calcmode="lin" valueType="num">
                                      <p:cBhvr>
                                        <p:cTn id="27" dur="500" fill="hold"/>
                                        <p:tgtEl>
                                          <p:spTgt spid="174089"/>
                                        </p:tgtEl>
                                        <p:attrNameLst>
                                          <p:attrName>ppt_h</p:attrName>
                                        </p:attrNameLst>
                                      </p:cBhvr>
                                      <p:tavLst>
                                        <p:tav tm="0">
                                          <p:val>
                                            <p:strVal val="#ppt_h"/>
                                          </p:val>
                                        </p:tav>
                                        <p:tav tm="100000">
                                          <p:val>
                                            <p:strVal val="#ppt_h"/>
                                          </p:val>
                                        </p:tav>
                                      </p:tavLst>
                                    </p:anim>
                                  </p:childTnLst>
                                </p:cTn>
                              </p:par>
                            </p:childTnLst>
                          </p:cTn>
                        </p:par>
                        <p:par>
                          <p:cTn id="28" fill="hold">
                            <p:stCondLst>
                              <p:cond delay="500"/>
                            </p:stCondLst>
                            <p:childTnLst>
                              <p:par>
                                <p:cTn id="29" presetID="17" presetClass="entr" presetSubtype="8" fill="hold" grpId="0" nodeType="afterEffect">
                                  <p:stCondLst>
                                    <p:cond delay="1000"/>
                                  </p:stCondLst>
                                  <p:childTnLst>
                                    <p:set>
                                      <p:cBhvr>
                                        <p:cTn id="30" dur="1" fill="hold">
                                          <p:stCondLst>
                                            <p:cond delay="0"/>
                                          </p:stCondLst>
                                        </p:cTn>
                                        <p:tgtEl>
                                          <p:spTgt spid="174090"/>
                                        </p:tgtEl>
                                        <p:attrNameLst>
                                          <p:attrName>style.visibility</p:attrName>
                                        </p:attrNameLst>
                                      </p:cBhvr>
                                      <p:to>
                                        <p:strVal val="visible"/>
                                      </p:to>
                                    </p:set>
                                    <p:anim calcmode="lin" valueType="num">
                                      <p:cBhvr>
                                        <p:cTn id="31" dur="500" fill="hold"/>
                                        <p:tgtEl>
                                          <p:spTgt spid="174090"/>
                                        </p:tgtEl>
                                        <p:attrNameLst>
                                          <p:attrName>ppt_x</p:attrName>
                                        </p:attrNameLst>
                                      </p:cBhvr>
                                      <p:tavLst>
                                        <p:tav tm="0">
                                          <p:val>
                                            <p:strVal val="#ppt_x-#ppt_w/2"/>
                                          </p:val>
                                        </p:tav>
                                        <p:tav tm="100000">
                                          <p:val>
                                            <p:strVal val="#ppt_x"/>
                                          </p:val>
                                        </p:tav>
                                      </p:tavLst>
                                    </p:anim>
                                    <p:anim calcmode="lin" valueType="num">
                                      <p:cBhvr>
                                        <p:cTn id="32" dur="500" fill="hold"/>
                                        <p:tgtEl>
                                          <p:spTgt spid="174090"/>
                                        </p:tgtEl>
                                        <p:attrNameLst>
                                          <p:attrName>ppt_y</p:attrName>
                                        </p:attrNameLst>
                                      </p:cBhvr>
                                      <p:tavLst>
                                        <p:tav tm="0">
                                          <p:val>
                                            <p:strVal val="#ppt_y"/>
                                          </p:val>
                                        </p:tav>
                                        <p:tav tm="100000">
                                          <p:val>
                                            <p:strVal val="#ppt_y"/>
                                          </p:val>
                                        </p:tav>
                                      </p:tavLst>
                                    </p:anim>
                                    <p:anim calcmode="lin" valueType="num">
                                      <p:cBhvr>
                                        <p:cTn id="33" dur="500" fill="hold"/>
                                        <p:tgtEl>
                                          <p:spTgt spid="174090"/>
                                        </p:tgtEl>
                                        <p:attrNameLst>
                                          <p:attrName>ppt_w</p:attrName>
                                        </p:attrNameLst>
                                      </p:cBhvr>
                                      <p:tavLst>
                                        <p:tav tm="0">
                                          <p:val>
                                            <p:fltVal val="0"/>
                                          </p:val>
                                        </p:tav>
                                        <p:tav tm="100000">
                                          <p:val>
                                            <p:strVal val="#ppt_w"/>
                                          </p:val>
                                        </p:tav>
                                      </p:tavLst>
                                    </p:anim>
                                    <p:anim calcmode="lin" valueType="num">
                                      <p:cBhvr>
                                        <p:cTn id="34" dur="500" fill="hold"/>
                                        <p:tgtEl>
                                          <p:spTgt spid="174090"/>
                                        </p:tgtEl>
                                        <p:attrNameLst>
                                          <p:attrName>ppt_h</p:attrName>
                                        </p:attrNameLst>
                                      </p:cBhvr>
                                      <p:tavLst>
                                        <p:tav tm="0">
                                          <p:val>
                                            <p:strVal val="#ppt_h"/>
                                          </p:val>
                                        </p:tav>
                                        <p:tav tm="100000">
                                          <p:val>
                                            <p:strVal val="#ppt_h"/>
                                          </p:val>
                                        </p:tav>
                                      </p:tavLst>
                                    </p:anim>
                                  </p:childTnLst>
                                </p:cTn>
                              </p:par>
                            </p:childTnLst>
                          </p:cTn>
                        </p:par>
                        <p:par>
                          <p:cTn id="35" fill="hold">
                            <p:stCondLst>
                              <p:cond delay="2000"/>
                            </p:stCondLst>
                            <p:childTnLst>
                              <p:par>
                                <p:cTn id="36" presetID="17" presetClass="entr" presetSubtype="8" fill="hold" grpId="0" nodeType="afterEffect">
                                  <p:stCondLst>
                                    <p:cond delay="1000"/>
                                  </p:stCondLst>
                                  <p:childTnLst>
                                    <p:set>
                                      <p:cBhvr>
                                        <p:cTn id="37" dur="1" fill="hold">
                                          <p:stCondLst>
                                            <p:cond delay="0"/>
                                          </p:stCondLst>
                                        </p:cTn>
                                        <p:tgtEl>
                                          <p:spTgt spid="174091"/>
                                        </p:tgtEl>
                                        <p:attrNameLst>
                                          <p:attrName>style.visibility</p:attrName>
                                        </p:attrNameLst>
                                      </p:cBhvr>
                                      <p:to>
                                        <p:strVal val="visible"/>
                                      </p:to>
                                    </p:set>
                                    <p:anim calcmode="lin" valueType="num">
                                      <p:cBhvr>
                                        <p:cTn id="38" dur="500" fill="hold"/>
                                        <p:tgtEl>
                                          <p:spTgt spid="174091"/>
                                        </p:tgtEl>
                                        <p:attrNameLst>
                                          <p:attrName>ppt_x</p:attrName>
                                        </p:attrNameLst>
                                      </p:cBhvr>
                                      <p:tavLst>
                                        <p:tav tm="0">
                                          <p:val>
                                            <p:strVal val="#ppt_x-#ppt_w/2"/>
                                          </p:val>
                                        </p:tav>
                                        <p:tav tm="100000">
                                          <p:val>
                                            <p:strVal val="#ppt_x"/>
                                          </p:val>
                                        </p:tav>
                                      </p:tavLst>
                                    </p:anim>
                                    <p:anim calcmode="lin" valueType="num">
                                      <p:cBhvr>
                                        <p:cTn id="39" dur="500" fill="hold"/>
                                        <p:tgtEl>
                                          <p:spTgt spid="174091"/>
                                        </p:tgtEl>
                                        <p:attrNameLst>
                                          <p:attrName>ppt_y</p:attrName>
                                        </p:attrNameLst>
                                      </p:cBhvr>
                                      <p:tavLst>
                                        <p:tav tm="0">
                                          <p:val>
                                            <p:strVal val="#ppt_y"/>
                                          </p:val>
                                        </p:tav>
                                        <p:tav tm="100000">
                                          <p:val>
                                            <p:strVal val="#ppt_y"/>
                                          </p:val>
                                        </p:tav>
                                      </p:tavLst>
                                    </p:anim>
                                    <p:anim calcmode="lin" valueType="num">
                                      <p:cBhvr>
                                        <p:cTn id="40" dur="500" fill="hold"/>
                                        <p:tgtEl>
                                          <p:spTgt spid="174091"/>
                                        </p:tgtEl>
                                        <p:attrNameLst>
                                          <p:attrName>ppt_w</p:attrName>
                                        </p:attrNameLst>
                                      </p:cBhvr>
                                      <p:tavLst>
                                        <p:tav tm="0">
                                          <p:val>
                                            <p:fltVal val="0"/>
                                          </p:val>
                                        </p:tav>
                                        <p:tav tm="100000">
                                          <p:val>
                                            <p:strVal val="#ppt_w"/>
                                          </p:val>
                                        </p:tav>
                                      </p:tavLst>
                                    </p:anim>
                                    <p:anim calcmode="lin" valueType="num">
                                      <p:cBhvr>
                                        <p:cTn id="41" dur="500" fill="hold"/>
                                        <p:tgtEl>
                                          <p:spTgt spid="174091"/>
                                        </p:tgtEl>
                                        <p:attrNameLst>
                                          <p:attrName>ppt_h</p:attrName>
                                        </p:attrNameLst>
                                      </p:cBhvr>
                                      <p:tavLst>
                                        <p:tav tm="0">
                                          <p:val>
                                            <p:strVal val="#ppt_h"/>
                                          </p:val>
                                        </p:tav>
                                        <p:tav tm="100000">
                                          <p:val>
                                            <p:strVal val="#ppt_h"/>
                                          </p:val>
                                        </p:tav>
                                      </p:tavLst>
                                    </p:anim>
                                  </p:childTnLst>
                                </p:cTn>
                              </p:par>
                            </p:childTnLst>
                          </p:cTn>
                        </p:par>
                        <p:par>
                          <p:cTn id="42" fill="hold">
                            <p:stCondLst>
                              <p:cond delay="3500"/>
                            </p:stCondLst>
                            <p:childTnLst>
                              <p:par>
                                <p:cTn id="43" presetID="17" presetClass="entr" presetSubtype="8" fill="hold" grpId="0" nodeType="afterEffect">
                                  <p:stCondLst>
                                    <p:cond delay="1000"/>
                                  </p:stCondLst>
                                  <p:childTnLst>
                                    <p:set>
                                      <p:cBhvr>
                                        <p:cTn id="44" dur="1" fill="hold">
                                          <p:stCondLst>
                                            <p:cond delay="0"/>
                                          </p:stCondLst>
                                        </p:cTn>
                                        <p:tgtEl>
                                          <p:spTgt spid="174092"/>
                                        </p:tgtEl>
                                        <p:attrNameLst>
                                          <p:attrName>style.visibility</p:attrName>
                                        </p:attrNameLst>
                                      </p:cBhvr>
                                      <p:to>
                                        <p:strVal val="visible"/>
                                      </p:to>
                                    </p:set>
                                    <p:anim calcmode="lin" valueType="num">
                                      <p:cBhvr>
                                        <p:cTn id="45" dur="500" fill="hold"/>
                                        <p:tgtEl>
                                          <p:spTgt spid="174092"/>
                                        </p:tgtEl>
                                        <p:attrNameLst>
                                          <p:attrName>ppt_x</p:attrName>
                                        </p:attrNameLst>
                                      </p:cBhvr>
                                      <p:tavLst>
                                        <p:tav tm="0">
                                          <p:val>
                                            <p:strVal val="#ppt_x-#ppt_w/2"/>
                                          </p:val>
                                        </p:tav>
                                        <p:tav tm="100000">
                                          <p:val>
                                            <p:strVal val="#ppt_x"/>
                                          </p:val>
                                        </p:tav>
                                      </p:tavLst>
                                    </p:anim>
                                    <p:anim calcmode="lin" valueType="num">
                                      <p:cBhvr>
                                        <p:cTn id="46" dur="500" fill="hold"/>
                                        <p:tgtEl>
                                          <p:spTgt spid="174092"/>
                                        </p:tgtEl>
                                        <p:attrNameLst>
                                          <p:attrName>ppt_y</p:attrName>
                                        </p:attrNameLst>
                                      </p:cBhvr>
                                      <p:tavLst>
                                        <p:tav tm="0">
                                          <p:val>
                                            <p:strVal val="#ppt_y"/>
                                          </p:val>
                                        </p:tav>
                                        <p:tav tm="100000">
                                          <p:val>
                                            <p:strVal val="#ppt_y"/>
                                          </p:val>
                                        </p:tav>
                                      </p:tavLst>
                                    </p:anim>
                                    <p:anim calcmode="lin" valueType="num">
                                      <p:cBhvr>
                                        <p:cTn id="47" dur="500" fill="hold"/>
                                        <p:tgtEl>
                                          <p:spTgt spid="174092"/>
                                        </p:tgtEl>
                                        <p:attrNameLst>
                                          <p:attrName>ppt_w</p:attrName>
                                        </p:attrNameLst>
                                      </p:cBhvr>
                                      <p:tavLst>
                                        <p:tav tm="0">
                                          <p:val>
                                            <p:fltVal val="0"/>
                                          </p:val>
                                        </p:tav>
                                        <p:tav tm="100000">
                                          <p:val>
                                            <p:strVal val="#ppt_w"/>
                                          </p:val>
                                        </p:tav>
                                      </p:tavLst>
                                    </p:anim>
                                    <p:anim calcmode="lin" valueType="num">
                                      <p:cBhvr>
                                        <p:cTn id="48" dur="500" fill="hold"/>
                                        <p:tgtEl>
                                          <p:spTgt spid="174092"/>
                                        </p:tgtEl>
                                        <p:attrNameLst>
                                          <p:attrName>ppt_h</p:attrName>
                                        </p:attrNameLst>
                                      </p:cBhvr>
                                      <p:tavLst>
                                        <p:tav tm="0">
                                          <p:val>
                                            <p:strVal val="#ppt_h"/>
                                          </p:val>
                                        </p:tav>
                                        <p:tav tm="100000">
                                          <p:val>
                                            <p:strVal val="#ppt_h"/>
                                          </p:val>
                                        </p:tav>
                                      </p:tavLst>
                                    </p:anim>
                                  </p:childTnLst>
                                </p:cTn>
                              </p:par>
                            </p:childTnLst>
                          </p:cTn>
                        </p:par>
                      </p:childTnLst>
                    </p:cTn>
                  </p:par>
                  <p:par>
                    <p:cTn id="49" fill="hold">
                      <p:stCondLst>
                        <p:cond delay="indefinite"/>
                      </p:stCondLst>
                      <p:childTnLst>
                        <p:par>
                          <p:cTn id="50" fill="hold">
                            <p:stCondLst>
                              <p:cond delay="0"/>
                            </p:stCondLst>
                            <p:childTnLst>
                              <p:par>
                                <p:cTn id="51" presetID="22" presetClass="entr" presetSubtype="2" fill="hold" grpId="0" nodeType="clickEffect">
                                  <p:stCondLst>
                                    <p:cond delay="0"/>
                                  </p:stCondLst>
                                  <p:childTnLst>
                                    <p:set>
                                      <p:cBhvr>
                                        <p:cTn id="52" dur="1" fill="hold">
                                          <p:stCondLst>
                                            <p:cond delay="0"/>
                                          </p:stCondLst>
                                        </p:cTn>
                                        <p:tgtEl>
                                          <p:spTgt spid="174093"/>
                                        </p:tgtEl>
                                        <p:attrNameLst>
                                          <p:attrName>style.visibility</p:attrName>
                                        </p:attrNameLst>
                                      </p:cBhvr>
                                      <p:to>
                                        <p:strVal val="visible"/>
                                      </p:to>
                                    </p:set>
                                    <p:animEffect transition="in" filter="wipe(right)">
                                      <p:cBhvr>
                                        <p:cTn id="53" dur="500"/>
                                        <p:tgtEl>
                                          <p:spTgt spid="174093"/>
                                        </p:tgtEl>
                                      </p:cBhvr>
                                    </p:animEffect>
                                  </p:childTnLst>
                                </p:cTn>
                              </p:par>
                            </p:childTnLst>
                          </p:cTn>
                        </p:par>
                        <p:par>
                          <p:cTn id="54" fill="hold">
                            <p:stCondLst>
                              <p:cond delay="500"/>
                            </p:stCondLst>
                            <p:childTnLst>
                              <p:par>
                                <p:cTn id="55" presetID="22" presetClass="entr" presetSubtype="8" fill="hold" grpId="0" nodeType="afterEffect">
                                  <p:stCondLst>
                                    <p:cond delay="2000"/>
                                  </p:stCondLst>
                                  <p:childTnLst>
                                    <p:set>
                                      <p:cBhvr>
                                        <p:cTn id="56" dur="1" fill="hold">
                                          <p:stCondLst>
                                            <p:cond delay="0"/>
                                          </p:stCondLst>
                                        </p:cTn>
                                        <p:tgtEl>
                                          <p:spTgt spid="174094"/>
                                        </p:tgtEl>
                                        <p:attrNameLst>
                                          <p:attrName>style.visibility</p:attrName>
                                        </p:attrNameLst>
                                      </p:cBhvr>
                                      <p:to>
                                        <p:strVal val="visible"/>
                                      </p:to>
                                    </p:set>
                                    <p:animEffect transition="in" filter="wipe(left)">
                                      <p:cBhvr>
                                        <p:cTn id="57" dur="500"/>
                                        <p:tgtEl>
                                          <p:spTgt spid="174094"/>
                                        </p:tgtEl>
                                      </p:cBhvr>
                                    </p:animEffect>
                                  </p:childTnLst>
                                </p:cTn>
                              </p:par>
                            </p:childTnLst>
                          </p:cTn>
                        </p:par>
                        <p:par>
                          <p:cTn id="58" fill="hold">
                            <p:stCondLst>
                              <p:cond delay="3000"/>
                            </p:stCondLst>
                            <p:childTnLst>
                              <p:par>
                                <p:cTn id="59" presetID="22" presetClass="entr" presetSubtype="8" fill="hold" grpId="0" nodeType="afterEffect">
                                  <p:stCondLst>
                                    <p:cond delay="2000"/>
                                  </p:stCondLst>
                                  <p:childTnLst>
                                    <p:set>
                                      <p:cBhvr>
                                        <p:cTn id="60" dur="1" fill="hold">
                                          <p:stCondLst>
                                            <p:cond delay="0"/>
                                          </p:stCondLst>
                                        </p:cTn>
                                        <p:tgtEl>
                                          <p:spTgt spid="174095"/>
                                        </p:tgtEl>
                                        <p:attrNameLst>
                                          <p:attrName>style.visibility</p:attrName>
                                        </p:attrNameLst>
                                      </p:cBhvr>
                                      <p:to>
                                        <p:strVal val="visible"/>
                                      </p:to>
                                    </p:set>
                                    <p:animEffect transition="in" filter="wipe(left)">
                                      <p:cBhvr>
                                        <p:cTn id="61" dur="500"/>
                                        <p:tgtEl>
                                          <p:spTgt spid="174095"/>
                                        </p:tgtEl>
                                      </p:cBhvr>
                                    </p:animEffect>
                                  </p:childTnLst>
                                </p:cTn>
                              </p:par>
                            </p:childTnLst>
                          </p:cTn>
                        </p:par>
                        <p:par>
                          <p:cTn id="62" fill="hold">
                            <p:stCondLst>
                              <p:cond delay="5500"/>
                            </p:stCondLst>
                            <p:childTnLst>
                              <p:par>
                                <p:cTn id="63" presetID="22" presetClass="entr" presetSubtype="2" fill="hold" grpId="0" nodeType="afterEffect">
                                  <p:stCondLst>
                                    <p:cond delay="2000"/>
                                  </p:stCondLst>
                                  <p:childTnLst>
                                    <p:set>
                                      <p:cBhvr>
                                        <p:cTn id="64" dur="1" fill="hold">
                                          <p:stCondLst>
                                            <p:cond delay="0"/>
                                          </p:stCondLst>
                                        </p:cTn>
                                        <p:tgtEl>
                                          <p:spTgt spid="174096"/>
                                        </p:tgtEl>
                                        <p:attrNameLst>
                                          <p:attrName>style.visibility</p:attrName>
                                        </p:attrNameLst>
                                      </p:cBhvr>
                                      <p:to>
                                        <p:strVal val="visible"/>
                                      </p:to>
                                    </p:set>
                                    <p:animEffect transition="in" filter="wipe(right)">
                                      <p:cBhvr>
                                        <p:cTn id="65" dur="500"/>
                                        <p:tgtEl>
                                          <p:spTgt spid="1740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9" grpId="0" autoUpdateAnimBg="0"/>
      <p:bldP spid="174090" grpId="0" autoUpdateAnimBg="0"/>
      <p:bldP spid="174091" grpId="0" autoUpdateAnimBg="0"/>
      <p:bldP spid="174092" grpId="0" autoUpdateAnimBg="0"/>
      <p:bldP spid="174093" grpId="0" animBg="1"/>
      <p:bldP spid="174094" grpId="0" animBg="1"/>
      <p:bldP spid="174095" grpId="0" animBg="1"/>
      <p:bldP spid="174096" grpId="0" animBg="1"/>
      <p:bldP spid="174097" grpId="0" autoUpdateAnimBg="0"/>
      <p:bldP spid="174098" grpId="0"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88"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06675" y="3584575"/>
            <a:ext cx="7988300" cy="387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
        <p:nvSpPr>
          <p:cNvPr id="174089" name="Rectangle 9"/>
          <p:cNvSpPr>
            <a:spLocks/>
          </p:cNvSpPr>
          <p:nvPr/>
        </p:nvSpPr>
        <p:spPr bwMode="auto">
          <a:xfrm>
            <a:off x="4078288" y="3968750"/>
            <a:ext cx="492125"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4200" dirty="0">
                <a:solidFill>
                  <a:srgbClr val="0044FE"/>
                </a:solidFill>
                <a:ea typeface="ＭＳ Ｐゴシック" charset="0"/>
                <a:cs typeface="Gill Sans" charset="0"/>
              </a:rPr>
              <a:t>X</a:t>
            </a:r>
          </a:p>
        </p:txBody>
      </p:sp>
      <p:sp>
        <p:nvSpPr>
          <p:cNvPr id="174090" name="Rectangle 10"/>
          <p:cNvSpPr>
            <a:spLocks/>
          </p:cNvSpPr>
          <p:nvPr/>
        </p:nvSpPr>
        <p:spPr bwMode="auto">
          <a:xfrm>
            <a:off x="8045450" y="4756150"/>
            <a:ext cx="492125"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4200" dirty="0">
                <a:solidFill>
                  <a:srgbClr val="0044FE"/>
                </a:solidFill>
                <a:ea typeface="ＭＳ Ｐゴシック" charset="0"/>
                <a:cs typeface="Gill Sans" charset="0"/>
              </a:rPr>
              <a:t>X</a:t>
            </a:r>
          </a:p>
        </p:txBody>
      </p:sp>
      <p:sp>
        <p:nvSpPr>
          <p:cNvPr id="174091" name="Rectangle 11"/>
          <p:cNvSpPr>
            <a:spLocks/>
          </p:cNvSpPr>
          <p:nvPr/>
        </p:nvSpPr>
        <p:spPr bwMode="auto">
          <a:xfrm>
            <a:off x="8899525" y="5556250"/>
            <a:ext cx="492125"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4200" dirty="0">
                <a:solidFill>
                  <a:srgbClr val="0044FE"/>
                </a:solidFill>
                <a:ea typeface="ＭＳ Ｐゴシック" charset="0"/>
                <a:cs typeface="Gill Sans" charset="0"/>
              </a:rPr>
              <a:t>X</a:t>
            </a:r>
          </a:p>
        </p:txBody>
      </p:sp>
      <p:sp>
        <p:nvSpPr>
          <p:cNvPr id="174092" name="Rectangle 12"/>
          <p:cNvSpPr>
            <a:spLocks/>
          </p:cNvSpPr>
          <p:nvPr/>
        </p:nvSpPr>
        <p:spPr bwMode="auto">
          <a:xfrm>
            <a:off x="5975350" y="6356350"/>
            <a:ext cx="492125"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4200" dirty="0">
                <a:solidFill>
                  <a:srgbClr val="0044FE"/>
                </a:solidFill>
                <a:ea typeface="ＭＳ Ｐゴシック" charset="0"/>
                <a:cs typeface="Gill Sans" charset="0"/>
              </a:rPr>
              <a:t>X</a:t>
            </a:r>
          </a:p>
        </p:txBody>
      </p:sp>
      <p:sp>
        <p:nvSpPr>
          <p:cNvPr id="174093" name="Rectangle 13"/>
          <p:cNvSpPr>
            <a:spLocks/>
          </p:cNvSpPr>
          <p:nvPr/>
        </p:nvSpPr>
        <p:spPr bwMode="auto">
          <a:xfrm>
            <a:off x="4318000" y="4064000"/>
            <a:ext cx="2413000" cy="546100"/>
          </a:xfrm>
          <a:prstGeom prst="rect">
            <a:avLst/>
          </a:prstGeom>
          <a:gradFill rotWithShape="0">
            <a:gsLst>
              <a:gs pos="0">
                <a:srgbClr val="FF6666"/>
              </a:gs>
              <a:gs pos="100000">
                <a:srgbClr val="FF0000"/>
              </a:gs>
            </a:gsLst>
            <a:lin ang="120000" scaled="1"/>
          </a:gra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p>
        </p:txBody>
      </p:sp>
      <p:sp>
        <p:nvSpPr>
          <p:cNvPr id="174094" name="Rectangle 14"/>
          <p:cNvSpPr>
            <a:spLocks/>
          </p:cNvSpPr>
          <p:nvPr/>
        </p:nvSpPr>
        <p:spPr bwMode="auto">
          <a:xfrm>
            <a:off x="6743700" y="4864100"/>
            <a:ext cx="1562100" cy="533400"/>
          </a:xfrm>
          <a:prstGeom prst="rect">
            <a:avLst/>
          </a:prstGeom>
          <a:gradFill rotWithShape="0">
            <a:gsLst>
              <a:gs pos="0">
                <a:srgbClr val="FF0000"/>
              </a:gs>
              <a:gs pos="100000">
                <a:srgbClr val="FF6666"/>
              </a:gs>
            </a:gsLst>
            <a:lin ang="20460000" scaled="1"/>
          </a:gra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p>
        </p:txBody>
      </p:sp>
      <p:sp>
        <p:nvSpPr>
          <p:cNvPr id="174095" name="Rectangle 15"/>
          <p:cNvSpPr>
            <a:spLocks/>
          </p:cNvSpPr>
          <p:nvPr/>
        </p:nvSpPr>
        <p:spPr bwMode="auto">
          <a:xfrm>
            <a:off x="6743700" y="5651500"/>
            <a:ext cx="2413000" cy="546100"/>
          </a:xfrm>
          <a:prstGeom prst="rect">
            <a:avLst/>
          </a:prstGeom>
          <a:gradFill rotWithShape="0">
            <a:gsLst>
              <a:gs pos="0">
                <a:srgbClr val="FF0000"/>
              </a:gs>
              <a:gs pos="100000">
                <a:srgbClr val="FF6666"/>
              </a:gs>
            </a:gsLst>
            <a:lin ang="20460000" scaled="1"/>
          </a:gra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p>
        </p:txBody>
      </p:sp>
      <p:sp>
        <p:nvSpPr>
          <p:cNvPr id="174096" name="Rectangle 16"/>
          <p:cNvSpPr>
            <a:spLocks/>
          </p:cNvSpPr>
          <p:nvPr/>
        </p:nvSpPr>
        <p:spPr bwMode="auto">
          <a:xfrm flipH="1">
            <a:off x="6210300" y="6451600"/>
            <a:ext cx="520700" cy="546100"/>
          </a:xfrm>
          <a:prstGeom prst="rect">
            <a:avLst/>
          </a:prstGeom>
          <a:gradFill rotWithShape="0">
            <a:gsLst>
              <a:gs pos="0">
                <a:srgbClr val="FF6666"/>
              </a:gs>
              <a:gs pos="100000">
                <a:srgbClr val="FF0000"/>
              </a:gs>
            </a:gsLst>
            <a:lin ang="1080000" scaled="1"/>
          </a:gra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p>
        </p:txBody>
      </p:sp>
      <p:sp>
        <p:nvSpPr>
          <p:cNvPr id="174097" name="Rectangle 17"/>
          <p:cNvSpPr>
            <a:spLocks/>
          </p:cNvSpPr>
          <p:nvPr/>
        </p:nvSpPr>
        <p:spPr bwMode="auto">
          <a:xfrm>
            <a:off x="1866900" y="3949700"/>
            <a:ext cx="546100" cy="313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pPr>
              <a:lnSpc>
                <a:spcPct val="80000"/>
              </a:lnSpc>
            </a:pPr>
            <a:r>
              <a:rPr lang="en-US" sz="3400" dirty="0">
                <a:solidFill>
                  <a:schemeClr val="tx1"/>
                </a:solidFill>
                <a:ea typeface="ＭＳ Ｐゴシック" charset="0"/>
                <a:cs typeface="Gill Sans" charset="0"/>
              </a:rPr>
              <a:t>9</a:t>
            </a:r>
          </a:p>
          <a:p>
            <a:pPr>
              <a:lnSpc>
                <a:spcPct val="80000"/>
              </a:lnSpc>
            </a:pPr>
            <a:endParaRPr lang="en-US" sz="3800" dirty="0">
              <a:solidFill>
                <a:schemeClr val="tx1"/>
              </a:solidFill>
              <a:ea typeface="ＭＳ Ｐゴシック" charset="0"/>
              <a:cs typeface="Gill Sans" charset="0"/>
            </a:endParaRPr>
          </a:p>
          <a:p>
            <a:pPr>
              <a:lnSpc>
                <a:spcPct val="80000"/>
              </a:lnSpc>
            </a:pPr>
            <a:r>
              <a:rPr lang="en-US" sz="3400" dirty="0">
                <a:solidFill>
                  <a:schemeClr val="tx1"/>
                </a:solidFill>
                <a:ea typeface="ＭＳ Ｐゴシック" charset="0"/>
                <a:cs typeface="Gill Sans" charset="0"/>
              </a:rPr>
              <a:t>77</a:t>
            </a:r>
          </a:p>
          <a:p>
            <a:pPr>
              <a:lnSpc>
                <a:spcPct val="80000"/>
              </a:lnSpc>
            </a:pPr>
            <a:endParaRPr lang="en-US" sz="3800" dirty="0">
              <a:solidFill>
                <a:schemeClr val="tx1"/>
              </a:solidFill>
              <a:ea typeface="ＭＳ Ｐゴシック" charset="0"/>
              <a:cs typeface="Gill Sans" charset="0"/>
            </a:endParaRPr>
          </a:p>
          <a:p>
            <a:pPr>
              <a:lnSpc>
                <a:spcPct val="80000"/>
              </a:lnSpc>
            </a:pPr>
            <a:r>
              <a:rPr lang="en-US" sz="3400" dirty="0">
                <a:solidFill>
                  <a:schemeClr val="tx1"/>
                </a:solidFill>
                <a:ea typeface="ＭＳ Ｐゴシック" charset="0"/>
                <a:cs typeface="Gill Sans" charset="0"/>
              </a:rPr>
              <a:t>93</a:t>
            </a:r>
          </a:p>
          <a:p>
            <a:pPr>
              <a:lnSpc>
                <a:spcPct val="80000"/>
              </a:lnSpc>
            </a:pPr>
            <a:endParaRPr lang="en-US" sz="3800" dirty="0">
              <a:solidFill>
                <a:schemeClr val="tx1"/>
              </a:solidFill>
              <a:ea typeface="ＭＳ Ｐゴシック" charset="0"/>
              <a:cs typeface="Gill Sans" charset="0"/>
            </a:endParaRPr>
          </a:p>
          <a:p>
            <a:pPr>
              <a:lnSpc>
                <a:spcPct val="80000"/>
              </a:lnSpc>
            </a:pPr>
            <a:r>
              <a:rPr lang="en-US" sz="3400" dirty="0">
                <a:solidFill>
                  <a:schemeClr val="tx1"/>
                </a:solidFill>
                <a:ea typeface="ＭＳ Ｐゴシック" charset="0"/>
                <a:cs typeface="Gill Sans" charset="0"/>
              </a:rPr>
              <a:t>41</a:t>
            </a:r>
          </a:p>
        </p:txBody>
      </p:sp>
      <p:sp>
        <p:nvSpPr>
          <p:cNvPr id="174098" name="Rectangle 18"/>
          <p:cNvSpPr>
            <a:spLocks/>
          </p:cNvSpPr>
          <p:nvPr/>
        </p:nvSpPr>
        <p:spPr bwMode="auto">
          <a:xfrm>
            <a:off x="3940175" y="1054100"/>
            <a:ext cx="5118100"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ja-JP" altLang="en-US" sz="4200">
                <a:solidFill>
                  <a:schemeClr val="tx1"/>
                </a:solidFill>
                <a:latin typeface="Arial"/>
                <a:ea typeface="ＭＳ Ｐゴシック" charset="0"/>
                <a:cs typeface="Lato Regular" charset="0"/>
                <a:sym typeface="Lato Regular" charset="0"/>
              </a:rPr>
              <a:t>“</a:t>
            </a:r>
            <a:r>
              <a:rPr lang="en-US" sz="4200">
                <a:solidFill>
                  <a:schemeClr val="tx1"/>
                </a:solidFill>
                <a:latin typeface="Lato Regular" charset="0"/>
                <a:ea typeface="ＭＳ Ｐゴシック" charset="0"/>
                <a:cs typeface="Lato Regular" charset="0"/>
                <a:sym typeface="Lato Regular" charset="0"/>
              </a:rPr>
              <a:t>Natural</a:t>
            </a:r>
            <a:r>
              <a:rPr lang="ja-JP" altLang="en-US" sz="4200">
                <a:solidFill>
                  <a:schemeClr val="tx1"/>
                </a:solidFill>
                <a:latin typeface="Arial"/>
                <a:ea typeface="ＭＳ Ｐゴシック" charset="0"/>
                <a:cs typeface="Lato Regular" charset="0"/>
                <a:sym typeface="Lato Regular" charset="0"/>
              </a:rPr>
              <a:t>”</a:t>
            </a:r>
            <a:r>
              <a:rPr lang="en-US" sz="4200">
                <a:solidFill>
                  <a:schemeClr val="tx1"/>
                </a:solidFill>
                <a:latin typeface="Lato Regular" charset="0"/>
                <a:ea typeface="ＭＳ Ｐゴシック" charset="0"/>
                <a:cs typeface="Lato Regular" charset="0"/>
                <a:sym typeface="Lato Regular" charset="0"/>
              </a:rPr>
              <a:t> Style Graph</a:t>
            </a:r>
          </a:p>
        </p:txBody>
      </p:sp>
    </p:spTree>
    <p:extLst>
      <p:ext uri="{BB962C8B-B14F-4D97-AF65-F5344CB8AC3E}">
        <p14:creationId xmlns:p14="http://schemas.microsoft.com/office/powerpoint/2010/main" val="1332719173"/>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1000"/>
                                  </p:stCondLst>
                                  <p:childTnLst>
                                    <p:set>
                                      <p:cBhvr>
                                        <p:cTn id="6" dur="1" fill="hold">
                                          <p:stCondLst>
                                            <p:cond delay="0"/>
                                          </p:stCondLst>
                                        </p:cTn>
                                        <p:tgtEl>
                                          <p:spTgt spid="174097"/>
                                        </p:tgtEl>
                                        <p:attrNameLst>
                                          <p:attrName>style.visibility</p:attrName>
                                        </p:attrNameLst>
                                      </p:cBhvr>
                                      <p:to>
                                        <p:strVal val="visible"/>
                                      </p:to>
                                    </p:set>
                                  </p:childTnLst>
                                </p:cTn>
                              </p:par>
                            </p:childTnLst>
                          </p:cTn>
                        </p:par>
                        <p:par>
                          <p:cTn id="7" fill="hold">
                            <p:stCondLst>
                              <p:cond delay="1000"/>
                            </p:stCondLst>
                            <p:childTnLst>
                              <p:par>
                                <p:cTn id="8" presetID="10" presetClass="entr" presetSubtype="0" fill="hold" grpId="0" nodeType="afterEffect">
                                  <p:stCondLst>
                                    <p:cond delay="1000"/>
                                  </p:stCondLst>
                                  <p:childTnLst>
                                    <p:set>
                                      <p:cBhvr>
                                        <p:cTn id="9" dur="1" fill="hold">
                                          <p:stCondLst>
                                            <p:cond delay="0"/>
                                          </p:stCondLst>
                                        </p:cTn>
                                        <p:tgtEl>
                                          <p:spTgt spid="174089"/>
                                        </p:tgtEl>
                                        <p:attrNameLst>
                                          <p:attrName>style.visibility</p:attrName>
                                        </p:attrNameLst>
                                      </p:cBhvr>
                                      <p:to>
                                        <p:strVal val="visible"/>
                                      </p:to>
                                    </p:set>
                                    <p:animEffect transition="in" filter="fade">
                                      <p:cBhvr>
                                        <p:cTn id="10" dur="500"/>
                                        <p:tgtEl>
                                          <p:spTgt spid="174089"/>
                                        </p:tgtEl>
                                      </p:cBhvr>
                                    </p:animEffect>
                                  </p:childTnLst>
                                </p:cTn>
                              </p:par>
                            </p:childTnLst>
                          </p:cTn>
                        </p:par>
                        <p:par>
                          <p:cTn id="11" fill="hold">
                            <p:stCondLst>
                              <p:cond delay="2500"/>
                            </p:stCondLst>
                            <p:childTnLst>
                              <p:par>
                                <p:cTn id="12" presetID="10" presetClass="entr" presetSubtype="0" fill="hold" grpId="0" nodeType="afterEffect">
                                  <p:stCondLst>
                                    <p:cond delay="1000"/>
                                  </p:stCondLst>
                                  <p:childTnLst>
                                    <p:set>
                                      <p:cBhvr>
                                        <p:cTn id="13" dur="1" fill="hold">
                                          <p:stCondLst>
                                            <p:cond delay="0"/>
                                          </p:stCondLst>
                                        </p:cTn>
                                        <p:tgtEl>
                                          <p:spTgt spid="174090"/>
                                        </p:tgtEl>
                                        <p:attrNameLst>
                                          <p:attrName>style.visibility</p:attrName>
                                        </p:attrNameLst>
                                      </p:cBhvr>
                                      <p:to>
                                        <p:strVal val="visible"/>
                                      </p:to>
                                    </p:set>
                                    <p:animEffect transition="in" filter="fade">
                                      <p:cBhvr>
                                        <p:cTn id="14" dur="500"/>
                                        <p:tgtEl>
                                          <p:spTgt spid="174090"/>
                                        </p:tgtEl>
                                      </p:cBhvr>
                                    </p:animEffect>
                                  </p:childTnLst>
                                </p:cTn>
                              </p:par>
                            </p:childTnLst>
                          </p:cTn>
                        </p:par>
                        <p:par>
                          <p:cTn id="15" fill="hold">
                            <p:stCondLst>
                              <p:cond delay="4000"/>
                            </p:stCondLst>
                            <p:childTnLst>
                              <p:par>
                                <p:cTn id="16" presetID="10" presetClass="entr" presetSubtype="0" fill="hold" grpId="0" nodeType="afterEffect">
                                  <p:stCondLst>
                                    <p:cond delay="1000"/>
                                  </p:stCondLst>
                                  <p:childTnLst>
                                    <p:set>
                                      <p:cBhvr>
                                        <p:cTn id="17" dur="1" fill="hold">
                                          <p:stCondLst>
                                            <p:cond delay="0"/>
                                          </p:stCondLst>
                                        </p:cTn>
                                        <p:tgtEl>
                                          <p:spTgt spid="174091"/>
                                        </p:tgtEl>
                                        <p:attrNameLst>
                                          <p:attrName>style.visibility</p:attrName>
                                        </p:attrNameLst>
                                      </p:cBhvr>
                                      <p:to>
                                        <p:strVal val="visible"/>
                                      </p:to>
                                    </p:set>
                                    <p:animEffect transition="in" filter="fade">
                                      <p:cBhvr>
                                        <p:cTn id="18" dur="500"/>
                                        <p:tgtEl>
                                          <p:spTgt spid="174091"/>
                                        </p:tgtEl>
                                      </p:cBhvr>
                                    </p:animEffect>
                                  </p:childTnLst>
                                </p:cTn>
                              </p:par>
                            </p:childTnLst>
                          </p:cTn>
                        </p:par>
                        <p:par>
                          <p:cTn id="19" fill="hold">
                            <p:stCondLst>
                              <p:cond delay="5500"/>
                            </p:stCondLst>
                            <p:childTnLst>
                              <p:par>
                                <p:cTn id="20" presetID="10" presetClass="entr" presetSubtype="0" fill="hold" grpId="0" nodeType="afterEffect">
                                  <p:stCondLst>
                                    <p:cond delay="1000"/>
                                  </p:stCondLst>
                                  <p:childTnLst>
                                    <p:set>
                                      <p:cBhvr>
                                        <p:cTn id="21" dur="1" fill="hold">
                                          <p:stCondLst>
                                            <p:cond delay="0"/>
                                          </p:stCondLst>
                                        </p:cTn>
                                        <p:tgtEl>
                                          <p:spTgt spid="174092"/>
                                        </p:tgtEl>
                                        <p:attrNameLst>
                                          <p:attrName>style.visibility</p:attrName>
                                        </p:attrNameLst>
                                      </p:cBhvr>
                                      <p:to>
                                        <p:strVal val="visible"/>
                                      </p:to>
                                    </p:set>
                                    <p:animEffect transition="in" filter="fade">
                                      <p:cBhvr>
                                        <p:cTn id="22" dur="500"/>
                                        <p:tgtEl>
                                          <p:spTgt spid="174092"/>
                                        </p:tgtEl>
                                      </p:cBhvr>
                                    </p:animEffect>
                                  </p:childTnLst>
                                </p:cTn>
                              </p:par>
                            </p:childTnLst>
                          </p:cTn>
                        </p:par>
                        <p:par>
                          <p:cTn id="23" fill="hold">
                            <p:stCondLst>
                              <p:cond delay="7000"/>
                            </p:stCondLst>
                            <p:childTnLst>
                              <p:par>
                                <p:cTn id="24" presetID="22" presetClass="entr" presetSubtype="2" fill="hold" grpId="0" nodeType="afterEffect">
                                  <p:stCondLst>
                                    <p:cond delay="1000"/>
                                  </p:stCondLst>
                                  <p:childTnLst>
                                    <p:set>
                                      <p:cBhvr>
                                        <p:cTn id="25" dur="1" fill="hold">
                                          <p:stCondLst>
                                            <p:cond delay="0"/>
                                          </p:stCondLst>
                                        </p:cTn>
                                        <p:tgtEl>
                                          <p:spTgt spid="174093"/>
                                        </p:tgtEl>
                                        <p:attrNameLst>
                                          <p:attrName>style.visibility</p:attrName>
                                        </p:attrNameLst>
                                      </p:cBhvr>
                                      <p:to>
                                        <p:strVal val="visible"/>
                                      </p:to>
                                    </p:set>
                                    <p:animEffect transition="in" filter="wipe(right)">
                                      <p:cBhvr>
                                        <p:cTn id="26" dur="500"/>
                                        <p:tgtEl>
                                          <p:spTgt spid="174093"/>
                                        </p:tgtEl>
                                      </p:cBhvr>
                                    </p:animEffect>
                                  </p:childTnLst>
                                </p:cTn>
                              </p:par>
                            </p:childTnLst>
                          </p:cTn>
                        </p:par>
                        <p:par>
                          <p:cTn id="27" fill="hold">
                            <p:stCondLst>
                              <p:cond delay="8500"/>
                            </p:stCondLst>
                            <p:childTnLst>
                              <p:par>
                                <p:cTn id="28" presetID="22" presetClass="entr" presetSubtype="8" fill="hold" grpId="0" nodeType="afterEffect">
                                  <p:stCondLst>
                                    <p:cond delay="1000"/>
                                  </p:stCondLst>
                                  <p:childTnLst>
                                    <p:set>
                                      <p:cBhvr>
                                        <p:cTn id="29" dur="1" fill="hold">
                                          <p:stCondLst>
                                            <p:cond delay="0"/>
                                          </p:stCondLst>
                                        </p:cTn>
                                        <p:tgtEl>
                                          <p:spTgt spid="174094"/>
                                        </p:tgtEl>
                                        <p:attrNameLst>
                                          <p:attrName>style.visibility</p:attrName>
                                        </p:attrNameLst>
                                      </p:cBhvr>
                                      <p:to>
                                        <p:strVal val="visible"/>
                                      </p:to>
                                    </p:set>
                                    <p:animEffect transition="in" filter="wipe(left)">
                                      <p:cBhvr>
                                        <p:cTn id="30" dur="500"/>
                                        <p:tgtEl>
                                          <p:spTgt spid="174094"/>
                                        </p:tgtEl>
                                      </p:cBhvr>
                                    </p:animEffect>
                                  </p:childTnLst>
                                </p:cTn>
                              </p:par>
                            </p:childTnLst>
                          </p:cTn>
                        </p:par>
                        <p:par>
                          <p:cTn id="31" fill="hold">
                            <p:stCondLst>
                              <p:cond delay="10000"/>
                            </p:stCondLst>
                            <p:childTnLst>
                              <p:par>
                                <p:cTn id="32" presetID="22" presetClass="entr" presetSubtype="8" fill="hold" grpId="0" nodeType="afterEffect">
                                  <p:stCondLst>
                                    <p:cond delay="1000"/>
                                  </p:stCondLst>
                                  <p:childTnLst>
                                    <p:set>
                                      <p:cBhvr>
                                        <p:cTn id="33" dur="1" fill="hold">
                                          <p:stCondLst>
                                            <p:cond delay="0"/>
                                          </p:stCondLst>
                                        </p:cTn>
                                        <p:tgtEl>
                                          <p:spTgt spid="174095"/>
                                        </p:tgtEl>
                                        <p:attrNameLst>
                                          <p:attrName>style.visibility</p:attrName>
                                        </p:attrNameLst>
                                      </p:cBhvr>
                                      <p:to>
                                        <p:strVal val="visible"/>
                                      </p:to>
                                    </p:set>
                                    <p:animEffect transition="in" filter="wipe(left)">
                                      <p:cBhvr>
                                        <p:cTn id="34" dur="500"/>
                                        <p:tgtEl>
                                          <p:spTgt spid="174095"/>
                                        </p:tgtEl>
                                      </p:cBhvr>
                                    </p:animEffect>
                                  </p:childTnLst>
                                </p:cTn>
                              </p:par>
                            </p:childTnLst>
                          </p:cTn>
                        </p:par>
                        <p:par>
                          <p:cTn id="35" fill="hold">
                            <p:stCondLst>
                              <p:cond delay="11500"/>
                            </p:stCondLst>
                            <p:childTnLst>
                              <p:par>
                                <p:cTn id="36" presetID="22" presetClass="entr" presetSubtype="2" fill="hold" grpId="0" nodeType="afterEffect">
                                  <p:stCondLst>
                                    <p:cond delay="1000"/>
                                  </p:stCondLst>
                                  <p:childTnLst>
                                    <p:set>
                                      <p:cBhvr>
                                        <p:cTn id="37" dur="1" fill="hold">
                                          <p:stCondLst>
                                            <p:cond delay="0"/>
                                          </p:stCondLst>
                                        </p:cTn>
                                        <p:tgtEl>
                                          <p:spTgt spid="174096"/>
                                        </p:tgtEl>
                                        <p:attrNameLst>
                                          <p:attrName>style.visibility</p:attrName>
                                        </p:attrNameLst>
                                      </p:cBhvr>
                                      <p:to>
                                        <p:strVal val="visible"/>
                                      </p:to>
                                    </p:set>
                                    <p:animEffect transition="in" filter="wipe(right)">
                                      <p:cBhvr>
                                        <p:cTn id="38" dur="500"/>
                                        <p:tgtEl>
                                          <p:spTgt spid="1740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9" grpId="0"/>
      <p:bldP spid="174090" grpId="0"/>
      <p:bldP spid="174091" grpId="0"/>
      <p:bldP spid="174092" grpId="0"/>
      <p:bldP spid="174093" grpId="0" animBg="1"/>
      <p:bldP spid="174094" grpId="0" animBg="1"/>
      <p:bldP spid="174095" grpId="0" animBg="1"/>
      <p:bldP spid="174096" grpId="0" animBg="1"/>
      <p:bldP spid="17409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817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6188" y="1230313"/>
            <a:ext cx="5435600" cy="728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
        <p:nvSpPr>
          <p:cNvPr id="178178" name="Rectangle 2"/>
          <p:cNvSpPr>
            <a:spLocks/>
          </p:cNvSpPr>
          <p:nvPr/>
        </p:nvSpPr>
        <p:spPr bwMode="auto">
          <a:xfrm>
            <a:off x="8177213" y="58738"/>
            <a:ext cx="3395662"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10000">
                <a:solidFill>
                  <a:schemeClr val="tx1"/>
                </a:solidFill>
                <a:latin typeface="Times New Roman" charset="0"/>
                <a:ea typeface="ＭＳ Ｐゴシック" charset="0"/>
                <a:cs typeface="Times New Roman" charset="0"/>
                <a:sym typeface="Times New Roman" charset="0"/>
              </a:rPr>
              <a:t>Pages</a:t>
            </a:r>
          </a:p>
          <a:p>
            <a:r>
              <a:rPr lang="en-US" sz="10000">
                <a:solidFill>
                  <a:schemeClr val="tx1"/>
                </a:solidFill>
                <a:latin typeface="Times New Roman" charset="0"/>
                <a:ea typeface="ＭＳ Ｐゴシック" charset="0"/>
                <a:cs typeface="Times New Roman" charset="0"/>
                <a:sym typeface="Times New Roman" charset="0"/>
              </a:rPr>
              <a:t> 52-59</a:t>
            </a:r>
          </a:p>
        </p:txBody>
      </p:sp>
      <p:pic>
        <p:nvPicPr>
          <p:cNvPr id="17817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48500" y="3035300"/>
            <a:ext cx="4191000" cy="5494338"/>
          </a:xfrm>
          <a:prstGeom prst="rect">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pic>
      <p:pic>
        <p:nvPicPr>
          <p:cNvPr id="17818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85100" y="3746500"/>
            <a:ext cx="4178300" cy="5465763"/>
          </a:xfrm>
          <a:prstGeom prst="rect">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pic>
      <p:pic>
        <p:nvPicPr>
          <p:cNvPr id="17818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521700" y="4406900"/>
            <a:ext cx="4178300" cy="5465763"/>
          </a:xfrm>
          <a:prstGeom prst="rect">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pic>
      <p:pic>
        <p:nvPicPr>
          <p:cNvPr id="178182"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156700" y="4965700"/>
            <a:ext cx="4178300" cy="5483225"/>
          </a:xfrm>
          <a:prstGeom prst="rect">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5073561"/>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5" name="Rectangle 1"/>
          <p:cNvSpPr>
            <a:spLocks/>
          </p:cNvSpPr>
          <p:nvPr/>
        </p:nvSpPr>
        <p:spPr bwMode="auto">
          <a:xfrm>
            <a:off x="1979613" y="3508375"/>
            <a:ext cx="3649662"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4200" dirty="0">
                <a:solidFill>
                  <a:schemeClr val="tx1"/>
                </a:solidFill>
                <a:latin typeface="Lato Regular" charset="0"/>
                <a:ea typeface="ＭＳ Ｐゴシック" charset="0"/>
                <a:cs typeface="Lato Regular" charset="0"/>
                <a:sym typeface="Lato Regular" charset="0"/>
              </a:rPr>
              <a:t>General Patton</a:t>
            </a:r>
          </a:p>
        </p:txBody>
      </p:sp>
      <p:sp>
        <p:nvSpPr>
          <p:cNvPr id="180226" name="Rectangle 2"/>
          <p:cNvSpPr>
            <a:spLocks/>
          </p:cNvSpPr>
          <p:nvPr/>
        </p:nvSpPr>
        <p:spPr bwMode="auto">
          <a:xfrm>
            <a:off x="9899650" y="6584950"/>
            <a:ext cx="1803400"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4200" dirty="0">
                <a:solidFill>
                  <a:schemeClr val="tx1"/>
                </a:solidFill>
                <a:latin typeface="Lato Regular" charset="0"/>
                <a:ea typeface="ＭＳ Ｐゴシック" charset="0"/>
                <a:cs typeface="Lato Regular" charset="0"/>
                <a:sym typeface="Lato Regular" charset="0"/>
              </a:rPr>
              <a:t>Gandhi</a:t>
            </a:r>
          </a:p>
        </p:txBody>
      </p:sp>
      <p:sp>
        <p:nvSpPr>
          <p:cNvPr id="180227" name="Rectangle 3"/>
          <p:cNvSpPr>
            <a:spLocks/>
          </p:cNvSpPr>
          <p:nvPr/>
        </p:nvSpPr>
        <p:spPr bwMode="auto">
          <a:xfrm>
            <a:off x="8132763" y="1639888"/>
            <a:ext cx="842962"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4200" dirty="0">
                <a:solidFill>
                  <a:schemeClr val="tx1"/>
                </a:solidFill>
                <a:latin typeface="Lato Regular" charset="0"/>
                <a:ea typeface="ＭＳ Ｐゴシック" charset="0"/>
                <a:cs typeface="Lato Regular" charset="0"/>
                <a:sym typeface="Lato Regular" charset="0"/>
              </a:rPr>
              <a:t>HP</a:t>
            </a:r>
          </a:p>
        </p:txBody>
      </p:sp>
      <p:sp>
        <p:nvSpPr>
          <p:cNvPr id="180228" name="Rectangle 4"/>
          <p:cNvSpPr>
            <a:spLocks/>
          </p:cNvSpPr>
          <p:nvPr/>
        </p:nvSpPr>
        <p:spPr bwMode="auto">
          <a:xfrm>
            <a:off x="6542088" y="7966075"/>
            <a:ext cx="1482725"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4200" dirty="0">
                <a:solidFill>
                  <a:schemeClr val="tx1"/>
                </a:solidFill>
                <a:latin typeface="Lato Regular" charset="0"/>
                <a:ea typeface="ＭＳ Ｐゴシック" charset="0"/>
                <a:cs typeface="Lato Regular" charset="0"/>
                <a:sym typeface="Lato Regular" charset="0"/>
              </a:rPr>
              <a:t>Apple</a:t>
            </a:r>
          </a:p>
        </p:txBody>
      </p:sp>
      <p:sp>
        <p:nvSpPr>
          <p:cNvPr id="180229" name="Rectangle 5"/>
          <p:cNvSpPr>
            <a:spLocks/>
          </p:cNvSpPr>
          <p:nvPr/>
        </p:nvSpPr>
        <p:spPr bwMode="auto">
          <a:xfrm>
            <a:off x="4567238" y="5459413"/>
            <a:ext cx="3171825"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4200" dirty="0">
                <a:solidFill>
                  <a:schemeClr val="tx1"/>
                </a:solidFill>
                <a:latin typeface="Lato Regular" charset="0"/>
                <a:ea typeface="ＭＳ Ｐゴシック" charset="0"/>
                <a:cs typeface="Lato Regular" charset="0"/>
                <a:sym typeface="Lato Regular" charset="0"/>
              </a:rPr>
              <a:t>Mister Spock</a:t>
            </a:r>
          </a:p>
        </p:txBody>
      </p:sp>
      <p:sp>
        <p:nvSpPr>
          <p:cNvPr id="180230" name="Rectangle 6"/>
          <p:cNvSpPr>
            <a:spLocks/>
          </p:cNvSpPr>
          <p:nvPr/>
        </p:nvSpPr>
        <p:spPr bwMode="auto">
          <a:xfrm>
            <a:off x="668338" y="6584950"/>
            <a:ext cx="3044825"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4200" dirty="0">
                <a:solidFill>
                  <a:schemeClr val="tx1"/>
                </a:solidFill>
                <a:latin typeface="Lato Regular" charset="0"/>
                <a:ea typeface="ＭＳ Ｐゴシック" charset="0"/>
                <a:cs typeface="Lato Regular" charset="0"/>
                <a:sym typeface="Lato Regular" charset="0"/>
              </a:rPr>
              <a:t>Captain Kirk</a:t>
            </a:r>
          </a:p>
        </p:txBody>
      </p:sp>
      <p:sp>
        <p:nvSpPr>
          <p:cNvPr id="180231" name="Rectangle 7"/>
          <p:cNvSpPr>
            <a:spLocks/>
          </p:cNvSpPr>
          <p:nvPr/>
        </p:nvSpPr>
        <p:spPr bwMode="auto">
          <a:xfrm>
            <a:off x="746125" y="908050"/>
            <a:ext cx="4287838"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4200" dirty="0">
                <a:solidFill>
                  <a:schemeClr val="tx1"/>
                </a:solidFill>
                <a:latin typeface="Lato Regular" charset="0"/>
                <a:ea typeface="ＭＳ Ｐゴシック" charset="0"/>
                <a:cs typeface="Lato Regular" charset="0"/>
                <a:sym typeface="Lato Regular" charset="0"/>
              </a:rPr>
              <a:t>Leonardo da Vinci</a:t>
            </a:r>
          </a:p>
        </p:txBody>
      </p:sp>
      <p:sp>
        <p:nvSpPr>
          <p:cNvPr id="180232" name="Rectangle 8"/>
          <p:cNvSpPr>
            <a:spLocks/>
          </p:cNvSpPr>
          <p:nvPr/>
        </p:nvSpPr>
        <p:spPr bwMode="auto">
          <a:xfrm>
            <a:off x="8972550" y="3292475"/>
            <a:ext cx="3254375"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4200" dirty="0">
                <a:solidFill>
                  <a:schemeClr val="tx1"/>
                </a:solidFill>
                <a:latin typeface="Lato Regular" charset="0"/>
                <a:ea typeface="ＭＳ Ｐゴシック" charset="0"/>
                <a:cs typeface="Lato Regular" charset="0"/>
                <a:sym typeface="Lato Regular" charset="0"/>
              </a:rPr>
              <a:t>Michelangelo</a:t>
            </a:r>
          </a:p>
        </p:txBody>
      </p:sp>
    </p:spTree>
    <p:extLst>
      <p:ext uri="{BB962C8B-B14F-4D97-AF65-F5344CB8AC3E}">
        <p14:creationId xmlns:p14="http://schemas.microsoft.com/office/powerpoint/2010/main" val="1892426748"/>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74683048" presetClass="entr" presetSubtype="0" fill="hold" grpId="0" nodeType="clickEffect">
                                  <p:stCondLst>
                                    <p:cond delay="0"/>
                                  </p:stCondLst>
                                  <p:childTnLst>
                                    <p:set>
                                      <p:cBhvr>
                                        <p:cTn id="6" dur="1" fill="hold">
                                          <p:stCondLst>
                                            <p:cond delay="499"/>
                                          </p:stCondLst>
                                        </p:cTn>
                                        <p:tgtEl>
                                          <p:spTgt spid="180225"/>
                                        </p:tgtEl>
                                        <p:attrNameLst>
                                          <p:attrName>style.visibility</p:attrName>
                                        </p:attrNameLst>
                                      </p:cBhvr>
                                      <p:to>
                                        <p:strVal val="visible"/>
                                      </p:to>
                                    </p:set>
                                  </p:childTnLst>
                                </p:cTn>
                              </p:par>
                            </p:childTnLst>
                          </p:cTn>
                        </p:par>
                        <p:par>
                          <p:cTn id="7" fill="hold" nodeType="afterGroup">
                            <p:stCondLst>
                              <p:cond delay="500"/>
                            </p:stCondLst>
                            <p:childTnLst>
                              <p:par>
                                <p:cTn id="8" presetID="-1074683048" presetClass="entr" presetSubtype="0" fill="hold" grpId="0" nodeType="afterEffect">
                                  <p:stCondLst>
                                    <p:cond delay="0"/>
                                  </p:stCondLst>
                                  <p:childTnLst>
                                    <p:set>
                                      <p:cBhvr>
                                        <p:cTn id="9" dur="1" fill="hold">
                                          <p:stCondLst>
                                            <p:cond delay="499"/>
                                          </p:stCondLst>
                                        </p:cTn>
                                        <p:tgtEl>
                                          <p:spTgt spid="180228"/>
                                        </p:tgtEl>
                                        <p:attrNameLst>
                                          <p:attrName>style.visibility</p:attrName>
                                        </p:attrNameLst>
                                      </p:cBhvr>
                                      <p:to>
                                        <p:strVal val="visible"/>
                                      </p:to>
                                    </p:set>
                                  </p:childTnLst>
                                </p:cTn>
                              </p:par>
                            </p:childTnLst>
                          </p:cTn>
                        </p:par>
                        <p:par>
                          <p:cTn id="10" fill="hold" nodeType="afterGroup">
                            <p:stCondLst>
                              <p:cond delay="1000"/>
                            </p:stCondLst>
                            <p:childTnLst>
                              <p:par>
                                <p:cTn id="11" presetID="-1074683048" presetClass="entr" presetSubtype="0" fill="hold" grpId="0" nodeType="afterEffect">
                                  <p:stCondLst>
                                    <p:cond delay="0"/>
                                  </p:stCondLst>
                                  <p:childTnLst>
                                    <p:set>
                                      <p:cBhvr>
                                        <p:cTn id="12" dur="1" fill="hold">
                                          <p:stCondLst>
                                            <p:cond delay="499"/>
                                          </p:stCondLst>
                                        </p:cTn>
                                        <p:tgtEl>
                                          <p:spTgt spid="180230"/>
                                        </p:tgtEl>
                                        <p:attrNameLst>
                                          <p:attrName>style.visibility</p:attrName>
                                        </p:attrNameLst>
                                      </p:cBhvr>
                                      <p:to>
                                        <p:strVal val="visible"/>
                                      </p:to>
                                    </p:set>
                                  </p:childTnLst>
                                </p:cTn>
                              </p:par>
                            </p:childTnLst>
                          </p:cTn>
                        </p:par>
                        <p:par>
                          <p:cTn id="13" fill="hold" nodeType="afterGroup">
                            <p:stCondLst>
                              <p:cond delay="1500"/>
                            </p:stCondLst>
                            <p:childTnLst>
                              <p:par>
                                <p:cTn id="14" presetID="-1074683048" presetClass="entr" presetSubtype="0" fill="hold" grpId="0" nodeType="afterEffect">
                                  <p:stCondLst>
                                    <p:cond delay="0"/>
                                  </p:stCondLst>
                                  <p:childTnLst>
                                    <p:set>
                                      <p:cBhvr>
                                        <p:cTn id="15" dur="1" fill="hold">
                                          <p:stCondLst>
                                            <p:cond delay="499"/>
                                          </p:stCondLst>
                                        </p:cTn>
                                        <p:tgtEl>
                                          <p:spTgt spid="180232"/>
                                        </p:tgtEl>
                                        <p:attrNameLst>
                                          <p:attrName>style.visibility</p:attrName>
                                        </p:attrNameLst>
                                      </p:cBhvr>
                                      <p:to>
                                        <p:strVal val="visible"/>
                                      </p:to>
                                    </p:set>
                                  </p:childTnLst>
                                </p:cTn>
                              </p:par>
                            </p:childTnLst>
                          </p:cTn>
                        </p:par>
                        <p:par>
                          <p:cTn id="16" fill="hold" nodeType="afterGroup">
                            <p:stCondLst>
                              <p:cond delay="2000"/>
                            </p:stCondLst>
                            <p:childTnLst>
                              <p:par>
                                <p:cTn id="17" presetID="-1074683048" presetClass="entr" presetSubtype="0" fill="hold" grpId="0" nodeType="afterEffect">
                                  <p:stCondLst>
                                    <p:cond delay="0"/>
                                  </p:stCondLst>
                                  <p:childTnLst>
                                    <p:set>
                                      <p:cBhvr>
                                        <p:cTn id="18" dur="1" fill="hold">
                                          <p:stCondLst>
                                            <p:cond delay="499"/>
                                          </p:stCondLst>
                                        </p:cTn>
                                        <p:tgtEl>
                                          <p:spTgt spid="180226"/>
                                        </p:tgtEl>
                                        <p:attrNameLst>
                                          <p:attrName>style.visibility</p:attrName>
                                        </p:attrNameLst>
                                      </p:cBhvr>
                                      <p:to>
                                        <p:strVal val="visible"/>
                                      </p:to>
                                    </p:set>
                                  </p:childTnLst>
                                </p:cTn>
                              </p:par>
                            </p:childTnLst>
                          </p:cTn>
                        </p:par>
                        <p:par>
                          <p:cTn id="19" fill="hold" nodeType="afterGroup">
                            <p:stCondLst>
                              <p:cond delay="2500"/>
                            </p:stCondLst>
                            <p:childTnLst>
                              <p:par>
                                <p:cTn id="20" presetID="-1074683048" presetClass="entr" presetSubtype="0" fill="hold" grpId="0" nodeType="afterEffect">
                                  <p:stCondLst>
                                    <p:cond delay="0"/>
                                  </p:stCondLst>
                                  <p:childTnLst>
                                    <p:set>
                                      <p:cBhvr>
                                        <p:cTn id="21" dur="1" fill="hold">
                                          <p:stCondLst>
                                            <p:cond delay="499"/>
                                          </p:stCondLst>
                                        </p:cTn>
                                        <p:tgtEl>
                                          <p:spTgt spid="180227"/>
                                        </p:tgtEl>
                                        <p:attrNameLst>
                                          <p:attrName>style.visibility</p:attrName>
                                        </p:attrNameLst>
                                      </p:cBhvr>
                                      <p:to>
                                        <p:strVal val="visible"/>
                                      </p:to>
                                    </p:set>
                                  </p:childTnLst>
                                </p:cTn>
                              </p:par>
                            </p:childTnLst>
                          </p:cTn>
                        </p:par>
                        <p:par>
                          <p:cTn id="22" fill="hold" nodeType="afterGroup">
                            <p:stCondLst>
                              <p:cond delay="3000"/>
                            </p:stCondLst>
                            <p:childTnLst>
                              <p:par>
                                <p:cTn id="23" presetID="-1074683048" presetClass="entr" presetSubtype="0" fill="hold" grpId="0" nodeType="afterEffect">
                                  <p:stCondLst>
                                    <p:cond delay="0"/>
                                  </p:stCondLst>
                                  <p:childTnLst>
                                    <p:set>
                                      <p:cBhvr>
                                        <p:cTn id="24" dur="1" fill="hold">
                                          <p:stCondLst>
                                            <p:cond delay="499"/>
                                          </p:stCondLst>
                                        </p:cTn>
                                        <p:tgtEl>
                                          <p:spTgt spid="180229"/>
                                        </p:tgtEl>
                                        <p:attrNameLst>
                                          <p:attrName>style.visibility</p:attrName>
                                        </p:attrNameLst>
                                      </p:cBhvr>
                                      <p:to>
                                        <p:strVal val="visible"/>
                                      </p:to>
                                    </p:set>
                                  </p:childTnLst>
                                </p:cTn>
                              </p:par>
                            </p:childTnLst>
                          </p:cTn>
                        </p:par>
                        <p:par>
                          <p:cTn id="25" fill="hold" nodeType="afterGroup">
                            <p:stCondLst>
                              <p:cond delay="3500"/>
                            </p:stCondLst>
                            <p:childTnLst>
                              <p:par>
                                <p:cTn id="26" presetID="-1074683048" presetClass="entr" presetSubtype="0" fill="hold" grpId="0" nodeType="afterEffect">
                                  <p:stCondLst>
                                    <p:cond delay="0"/>
                                  </p:stCondLst>
                                  <p:childTnLst>
                                    <p:set>
                                      <p:cBhvr>
                                        <p:cTn id="27" dur="1" fill="hold">
                                          <p:stCondLst>
                                            <p:cond delay="499"/>
                                          </p:stCondLst>
                                        </p:cTn>
                                        <p:tgtEl>
                                          <p:spTgt spid="180231"/>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0" presetClass="path" presetSubtype="0" accel="50000" decel="50000" fill="hold" grpId="1" nodeType="clickEffect">
                                  <p:stCondLst>
                                    <p:cond delay="0"/>
                                  </p:stCondLst>
                                  <p:childTnLst>
                                    <p:animMotion origin="layout" path="M 3.27428E-6 -2.76132E-6 L -0.59475 -0.51774 " pathEditMode="relative" rAng="0" ptsTypes="AA">
                                      <p:cBhvr>
                                        <p:cTn id="31" dur="2000" fill="hold"/>
                                        <p:tgtEl>
                                          <p:spTgt spid="180226"/>
                                        </p:tgtEl>
                                        <p:attrNameLst>
                                          <p:attrName>ppt_x</p:attrName>
                                          <p:attrName>ppt_y</p:attrName>
                                        </p:attrNameLst>
                                      </p:cBhvr>
                                      <p:rCtr x="-29737" y="-25887"/>
                                    </p:animMotion>
                                  </p:childTnLst>
                                </p:cTn>
                              </p:par>
                              <p:par>
                                <p:cTn id="32" presetID="0" presetClass="path" presetSubtype="0" accel="50000" decel="50000" fill="hold" grpId="1" nodeType="withEffect">
                                  <p:stCondLst>
                                    <p:cond delay="0"/>
                                  </p:stCondLst>
                                  <p:childTnLst>
                                    <p:animMotion origin="layout" path="M 0 0 L 0.40465 -0.20319 " pathEditMode="relative" ptsTypes="AA">
                                      <p:cBhvr>
                                        <p:cTn id="33" dur="2000" fill="hold"/>
                                        <p:tgtEl>
                                          <p:spTgt spid="180225"/>
                                        </p:tgtEl>
                                        <p:attrNameLst>
                                          <p:attrName>ppt_x</p:attrName>
                                          <p:attrName>ppt_y</p:attrName>
                                        </p:attrNameLst>
                                      </p:cBhvr>
                                    </p:animMotion>
                                  </p:childTnLst>
                                </p:cTn>
                              </p:par>
                              <p:par>
                                <p:cTn id="34" presetID="0" presetClass="path" presetSubtype="0" accel="50000" decel="50000" fill="hold" grpId="1" nodeType="withEffect">
                                  <p:stCondLst>
                                    <p:cond delay="0"/>
                                  </p:stCondLst>
                                  <p:childTnLst>
                                    <p:animMotion origin="layout" path="M 0 0 L -0.21699 -0.17193 " pathEditMode="relative" ptsTypes="AA">
                                      <p:cBhvr>
                                        <p:cTn id="35" dur="2000" fill="hold"/>
                                        <p:tgtEl>
                                          <p:spTgt spid="180229"/>
                                        </p:tgtEl>
                                        <p:attrNameLst>
                                          <p:attrName>ppt_x</p:attrName>
                                          <p:attrName>ppt_y</p:attrName>
                                        </p:attrNameLst>
                                      </p:cBhvr>
                                    </p:animMotion>
                                  </p:childTnLst>
                                </p:cTn>
                              </p:par>
                              <p:par>
                                <p:cTn id="36" presetID="0" presetClass="path" presetSubtype="0" accel="50000" decel="50000" fill="hold" grpId="1" nodeType="withEffect">
                                  <p:stCondLst>
                                    <p:cond delay="0"/>
                                  </p:stCondLst>
                                  <p:childTnLst>
                                    <p:animMotion origin="layout" path="M 0 0 L 0.53366 -0.28134 " pathEditMode="relative" ptsTypes="AA">
                                      <p:cBhvr>
                                        <p:cTn id="37" dur="2000" fill="hold"/>
                                        <p:tgtEl>
                                          <p:spTgt spid="180230"/>
                                        </p:tgtEl>
                                        <p:attrNameLst>
                                          <p:attrName>ppt_x</p:attrName>
                                          <p:attrName>ppt_y</p:attrName>
                                        </p:attrNameLst>
                                      </p:cBhvr>
                                    </p:animMotion>
                                  </p:childTnLst>
                                </p:cTn>
                              </p:par>
                              <p:par>
                                <p:cTn id="38" presetID="0" presetClass="path" presetSubtype="0" accel="50000" decel="50000" fill="hold" grpId="1" nodeType="withEffect">
                                  <p:stCondLst>
                                    <p:cond delay="0"/>
                                  </p:stCondLst>
                                  <p:childTnLst>
                                    <p:animMotion origin="layout" path="M 0 0 L 0.03518 0.51579 " pathEditMode="relative" ptsTypes="AA">
                                      <p:cBhvr>
                                        <p:cTn id="39" dur="2000" fill="hold"/>
                                        <p:tgtEl>
                                          <p:spTgt spid="180231"/>
                                        </p:tgtEl>
                                        <p:attrNameLst>
                                          <p:attrName>ppt_x</p:attrName>
                                          <p:attrName>ppt_y</p:attrName>
                                        </p:attrNameLst>
                                      </p:cBhvr>
                                    </p:animMotion>
                                  </p:childTnLst>
                                </p:cTn>
                              </p:par>
                              <p:par>
                                <p:cTn id="40" presetID="0" presetClass="path" presetSubtype="0" accel="50000" decel="50000" fill="hold" grpId="1" nodeType="withEffect">
                                  <p:stCondLst>
                                    <p:cond delay="0"/>
                                  </p:stCondLst>
                                  <p:childTnLst>
                                    <p:animMotion origin="layout" path="M -5.37569E-7 2.26311E-6 L -0.10421 0.26538 " pathEditMode="relative" rAng="0" ptsTypes="AA">
                                      <p:cBhvr>
                                        <p:cTn id="41" dur="2000" fill="hold"/>
                                        <p:tgtEl>
                                          <p:spTgt spid="180232"/>
                                        </p:tgtEl>
                                        <p:attrNameLst>
                                          <p:attrName>ppt_x</p:attrName>
                                          <p:attrName>ppt_y</p:attrName>
                                        </p:attrNameLst>
                                      </p:cBhvr>
                                      <p:rCtr x="-5217" y="13269"/>
                                    </p:animMotion>
                                  </p:childTnLst>
                                </p:cTn>
                              </p:par>
                              <p:par>
                                <p:cTn id="42" presetID="0" presetClass="path" presetSubtype="0" accel="50000" decel="50000" fill="hold" grpId="1" nodeType="withEffect">
                                  <p:stCondLst>
                                    <p:cond delay="0"/>
                                  </p:stCondLst>
                                  <p:childTnLst>
                                    <p:animMotion origin="layout" path="M 0 0 L -0.29322 0.00782 " pathEditMode="relative" ptsTypes="AA">
                                      <p:cBhvr>
                                        <p:cTn id="43" dur="2000" fill="hold"/>
                                        <p:tgtEl>
                                          <p:spTgt spid="180228"/>
                                        </p:tgtEl>
                                        <p:attrNameLst>
                                          <p:attrName>ppt_x</p:attrName>
                                          <p:attrName>ppt_y</p:attrName>
                                        </p:attrNameLst>
                                      </p:cBhvr>
                                    </p:animMotion>
                                  </p:childTnLst>
                                </p:cTn>
                              </p:par>
                              <p:par>
                                <p:cTn id="44" presetID="0" presetClass="path" presetSubtype="0" accel="50000" decel="50000" fill="hold" grpId="1" nodeType="withEffect">
                                  <p:stCondLst>
                                    <p:cond delay="0"/>
                                  </p:stCondLst>
                                  <p:childTnLst>
                                    <p:animMotion origin="layout" path="M 0.0391 -0.01156 L 0.06256 0.6449 " pathEditMode="relative" rAng="0" ptsTypes="AA">
                                      <p:cBhvr>
                                        <p:cTn id="45" dur="2000" fill="hold"/>
                                        <p:tgtEl>
                                          <p:spTgt spid="180227"/>
                                        </p:tgtEl>
                                        <p:attrNameLst>
                                          <p:attrName>ppt_x</p:attrName>
                                          <p:attrName>ppt_y</p:attrName>
                                        </p:attrNameLst>
                                      </p:cBhvr>
                                      <p:rCtr x="1173" y="328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225" grpId="0" autoUpdateAnimBg="0"/>
      <p:bldP spid="180225" grpId="1"/>
      <p:bldP spid="180226" grpId="0" autoUpdateAnimBg="0"/>
      <p:bldP spid="180226" grpId="1"/>
      <p:bldP spid="180227" grpId="0" autoUpdateAnimBg="0"/>
      <p:bldP spid="180227" grpId="1"/>
      <p:bldP spid="180228" grpId="0" autoUpdateAnimBg="0"/>
      <p:bldP spid="180228" grpId="1"/>
      <p:bldP spid="180229" grpId="0" autoUpdateAnimBg="0"/>
      <p:bldP spid="180229" grpId="1"/>
      <p:bldP spid="180230" grpId="0" autoUpdateAnimBg="0"/>
      <p:bldP spid="180230" grpId="1"/>
      <p:bldP spid="180231" grpId="0" autoUpdateAnimBg="0"/>
      <p:bldP spid="180231" grpId="1"/>
      <p:bldP spid="180232" grpId="0" autoUpdateAnimBg="0"/>
      <p:bldP spid="180232"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2829" name="Group 557"/>
          <p:cNvGrpSpPr>
            <a:grpSpLocks/>
          </p:cNvGrpSpPr>
          <p:nvPr/>
        </p:nvGrpSpPr>
        <p:grpSpPr bwMode="auto">
          <a:xfrm>
            <a:off x="5080000" y="1600200"/>
            <a:ext cx="3416300" cy="6562725"/>
            <a:chOff x="0" y="0"/>
            <a:chExt cx="2152" cy="4134"/>
          </a:xfrm>
        </p:grpSpPr>
        <p:sp>
          <p:nvSpPr>
            <p:cNvPr id="182823" name="Rectangle 551"/>
            <p:cNvSpPr>
              <a:spLocks/>
            </p:cNvSpPr>
            <p:nvPr/>
          </p:nvSpPr>
          <p:spPr bwMode="auto">
            <a:xfrm>
              <a:off x="63" y="3732"/>
              <a:ext cx="442" cy="396"/>
            </a:xfrm>
            <a:prstGeom prst="rect">
              <a:avLst/>
            </a:prstGeom>
            <a:solidFill>
              <a:schemeClr val="accent1"/>
            </a:soli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p>
          </p:txBody>
        </p:sp>
        <p:sp>
          <p:nvSpPr>
            <p:cNvPr id="182824" name="Rectangle 552"/>
            <p:cNvSpPr>
              <a:spLocks/>
            </p:cNvSpPr>
            <p:nvPr/>
          </p:nvSpPr>
          <p:spPr bwMode="auto">
            <a:xfrm>
              <a:off x="585" y="968"/>
              <a:ext cx="441" cy="3160"/>
            </a:xfrm>
            <a:prstGeom prst="rect">
              <a:avLst/>
            </a:prstGeom>
            <a:solidFill>
              <a:srgbClr val="FFFF00"/>
            </a:soli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p>
          </p:txBody>
        </p:sp>
        <p:sp>
          <p:nvSpPr>
            <p:cNvPr id="182825" name="Rectangle 553"/>
            <p:cNvSpPr>
              <a:spLocks/>
            </p:cNvSpPr>
            <p:nvPr/>
          </p:nvSpPr>
          <p:spPr bwMode="auto">
            <a:xfrm>
              <a:off x="1106" y="342"/>
              <a:ext cx="442" cy="3786"/>
            </a:xfrm>
            <a:prstGeom prst="rect">
              <a:avLst/>
            </a:prstGeom>
            <a:solidFill>
              <a:srgbClr val="00FF00"/>
            </a:soli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p>
          </p:txBody>
        </p:sp>
        <p:sp>
          <p:nvSpPr>
            <p:cNvPr id="182826" name="Rectangle 554"/>
            <p:cNvSpPr>
              <a:spLocks/>
            </p:cNvSpPr>
            <p:nvPr/>
          </p:nvSpPr>
          <p:spPr bwMode="auto">
            <a:xfrm>
              <a:off x="1628" y="2403"/>
              <a:ext cx="442" cy="1725"/>
            </a:xfrm>
            <a:prstGeom prst="rect">
              <a:avLst/>
            </a:prstGeom>
            <a:solidFill>
              <a:srgbClr val="0000FF"/>
            </a:soli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p>
          </p:txBody>
        </p:sp>
        <p:sp>
          <p:nvSpPr>
            <p:cNvPr id="182827" name="Rectangle 555"/>
            <p:cNvSpPr>
              <a:spLocks/>
            </p:cNvSpPr>
            <p:nvPr/>
          </p:nvSpPr>
          <p:spPr bwMode="auto">
            <a:xfrm>
              <a:off x="0" y="0"/>
              <a:ext cx="2152" cy="2066"/>
            </a:xfrm>
            <a:prstGeom prst="rect">
              <a:avLst/>
            </a:prstGeom>
            <a:noFill/>
            <a:ln w="254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182828" name="Rectangle 556"/>
            <p:cNvSpPr>
              <a:spLocks/>
            </p:cNvSpPr>
            <p:nvPr/>
          </p:nvSpPr>
          <p:spPr bwMode="auto">
            <a:xfrm>
              <a:off x="0" y="2067"/>
              <a:ext cx="2152" cy="2067"/>
            </a:xfrm>
            <a:prstGeom prst="rect">
              <a:avLst/>
            </a:prstGeom>
            <a:noFill/>
            <a:ln w="254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grpSp>
      <p:pic>
        <p:nvPicPr>
          <p:cNvPr id="16"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1200" y="1981200"/>
            <a:ext cx="11901186" cy="5768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
        <p:nvSpPr>
          <p:cNvPr id="182273" name="Rectangle 1"/>
          <p:cNvSpPr>
            <a:spLocks/>
          </p:cNvSpPr>
          <p:nvPr/>
        </p:nvSpPr>
        <p:spPr bwMode="auto">
          <a:xfrm>
            <a:off x="6819900" y="4152900"/>
            <a:ext cx="114300" cy="88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spAutoFit/>
          </a:bodyPr>
          <a:lstStyle/>
          <a:p>
            <a:pPr algn="l"/>
            <a:endParaRPr lang="en-US" sz="1100">
              <a:solidFill>
                <a:schemeClr val="tx1"/>
              </a:solidFill>
              <a:latin typeface="Times" charset="0"/>
              <a:ea typeface="ＭＳ Ｐゴシック" charset="0"/>
              <a:cs typeface="Times" charset="0"/>
              <a:sym typeface="Times" charset="0"/>
            </a:endParaRPr>
          </a:p>
          <a:p>
            <a:endParaRPr lang="en-US" sz="4200">
              <a:solidFill>
                <a:schemeClr val="tx1"/>
              </a:solidFill>
              <a:ea typeface="ＭＳ Ｐゴシック" charset="0"/>
              <a:cs typeface="Gill Sans" charset="0"/>
            </a:endParaRPr>
          </a:p>
        </p:txBody>
      </p:sp>
    </p:spTree>
    <p:extLst>
      <p:ext uri="{BB962C8B-B14F-4D97-AF65-F5344CB8AC3E}">
        <p14:creationId xmlns:p14="http://schemas.microsoft.com/office/powerpoint/2010/main" val="2224456819"/>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8" presetClass="emph" presetSubtype="0" fill="hold" nodeType="clickEffect">
                                  <p:stCondLst>
                                    <p:cond delay="0"/>
                                  </p:stCondLst>
                                  <p:childTnLst>
                                    <p:animRot by="5400000">
                                      <p:cBhvr>
                                        <p:cTn id="6" dur="1000" fill="hold"/>
                                        <p:tgtEl>
                                          <p:spTgt spid="182829"/>
                                        </p:tgtEl>
                                        <p:attrNameLst>
                                          <p:attrName>r</p:attrName>
                                        </p:attrNameLst>
                                      </p:cBhvr>
                                    </p:animRot>
                                  </p:childTnLst>
                                </p:cTn>
                              </p:par>
                            </p:childTnLst>
                          </p:cTn>
                        </p:par>
                        <p:par>
                          <p:cTn id="7" fill="hold">
                            <p:stCondLst>
                              <p:cond delay="1000"/>
                            </p:stCondLst>
                            <p:childTnLst>
                              <p:par>
                                <p:cTn id="8" presetID="9" presetClass="entr" presetSubtype="0" fill="hold" nodeType="after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dissolve">
                                      <p:cBhvr>
                                        <p:cTn id="10"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1200" y="1981200"/>
            <a:ext cx="11901186" cy="5768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
        <p:nvSpPr>
          <p:cNvPr id="184875" name="Rectangle 555"/>
          <p:cNvSpPr>
            <a:spLocks/>
          </p:cNvSpPr>
          <p:nvPr/>
        </p:nvSpPr>
        <p:spPr bwMode="auto">
          <a:xfrm>
            <a:off x="2463800" y="2667000"/>
            <a:ext cx="4419600" cy="838200"/>
          </a:xfrm>
          <a:prstGeom prst="rect">
            <a:avLst/>
          </a:prstGeom>
          <a:gradFill rotWithShape="0">
            <a:gsLst>
              <a:gs pos="0">
                <a:srgbClr val="FF6666"/>
              </a:gs>
              <a:gs pos="100000">
                <a:srgbClr val="FF0000"/>
              </a:gs>
            </a:gsLst>
            <a:lin ang="120000" scaled="1"/>
          </a:gra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p>
        </p:txBody>
      </p:sp>
      <p:sp>
        <p:nvSpPr>
          <p:cNvPr id="184876" name="Rectangle 556"/>
          <p:cNvSpPr>
            <a:spLocks/>
          </p:cNvSpPr>
          <p:nvPr/>
        </p:nvSpPr>
        <p:spPr bwMode="auto">
          <a:xfrm flipH="1">
            <a:off x="6883400" y="2667000"/>
            <a:ext cx="4343398" cy="838200"/>
          </a:xfrm>
          <a:prstGeom prst="rect">
            <a:avLst/>
          </a:prstGeom>
          <a:gradFill rotWithShape="0">
            <a:gsLst>
              <a:gs pos="0">
                <a:srgbClr val="FF0000"/>
              </a:gs>
              <a:gs pos="100000">
                <a:srgbClr val="FF6666"/>
              </a:gs>
            </a:gsLst>
            <a:lin ang="21420000" scaled="1"/>
          </a:gra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p>
        </p:txBody>
      </p:sp>
      <p:grpSp>
        <p:nvGrpSpPr>
          <p:cNvPr id="2" name="Group 1"/>
          <p:cNvGrpSpPr/>
          <p:nvPr/>
        </p:nvGrpSpPr>
        <p:grpSpPr>
          <a:xfrm>
            <a:off x="-7946" y="1066800"/>
            <a:ext cx="13004800" cy="7137400"/>
            <a:chOff x="-7946" y="1066800"/>
            <a:chExt cx="13004800" cy="7137400"/>
          </a:xfrm>
        </p:grpSpPr>
        <p:sp>
          <p:nvSpPr>
            <p:cNvPr id="184871" name="Rectangle 551"/>
            <p:cNvSpPr>
              <a:spLocks/>
            </p:cNvSpPr>
            <p:nvPr/>
          </p:nvSpPr>
          <p:spPr bwMode="auto">
            <a:xfrm>
              <a:off x="-7946" y="3505200"/>
              <a:ext cx="13004800" cy="4699000"/>
            </a:xfrm>
            <a:prstGeom prst="rect">
              <a:avLst/>
            </a:prstGeom>
            <a:solidFill>
              <a:srgbClr val="000000"/>
            </a:soli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p>
          </p:txBody>
        </p:sp>
        <p:sp>
          <p:nvSpPr>
            <p:cNvPr id="184877" name="Rectangle 557"/>
            <p:cNvSpPr>
              <a:spLocks/>
            </p:cNvSpPr>
            <p:nvPr/>
          </p:nvSpPr>
          <p:spPr bwMode="auto">
            <a:xfrm>
              <a:off x="12814" y="1066800"/>
              <a:ext cx="12737985" cy="1651000"/>
            </a:xfrm>
            <a:prstGeom prst="rect">
              <a:avLst/>
            </a:prstGeom>
            <a:solidFill>
              <a:srgbClr val="000000"/>
            </a:soli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p>
          </p:txBody>
        </p:sp>
      </p:grpSp>
    </p:spTree>
    <p:extLst>
      <p:ext uri="{BB962C8B-B14F-4D97-AF65-F5344CB8AC3E}">
        <p14:creationId xmlns:p14="http://schemas.microsoft.com/office/powerpoint/2010/main" val="3460180584"/>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2" fill="hold" grpId="0" nodeType="afterEffect">
                                  <p:stCondLst>
                                    <p:cond delay="2000"/>
                                  </p:stCondLst>
                                  <p:childTnLst>
                                    <p:set>
                                      <p:cBhvr>
                                        <p:cTn id="10" dur="1" fill="hold">
                                          <p:stCondLst>
                                            <p:cond delay="0"/>
                                          </p:stCondLst>
                                        </p:cTn>
                                        <p:tgtEl>
                                          <p:spTgt spid="184875"/>
                                        </p:tgtEl>
                                        <p:attrNameLst>
                                          <p:attrName>style.visibility</p:attrName>
                                        </p:attrNameLst>
                                      </p:cBhvr>
                                      <p:to>
                                        <p:strVal val="visible"/>
                                      </p:to>
                                    </p:set>
                                    <p:animEffect transition="in" filter="wipe(right)">
                                      <p:cBhvr>
                                        <p:cTn id="11" dur="2000"/>
                                        <p:tgtEl>
                                          <p:spTgt spid="184875"/>
                                        </p:tgtEl>
                                      </p:cBhvr>
                                    </p:animEffect>
                                  </p:childTnLst>
                                </p:cTn>
                              </p:par>
                            </p:childTnLst>
                          </p:cTn>
                        </p:par>
                        <p:par>
                          <p:cTn id="12" fill="hold">
                            <p:stCondLst>
                              <p:cond delay="4500"/>
                            </p:stCondLst>
                            <p:childTnLst>
                              <p:par>
                                <p:cTn id="13" presetID="22" presetClass="exit" presetSubtype="8" fill="hold" grpId="1" nodeType="afterEffect">
                                  <p:stCondLst>
                                    <p:cond delay="1000"/>
                                  </p:stCondLst>
                                  <p:childTnLst>
                                    <p:animEffect transition="out" filter="wipe(left)">
                                      <p:cBhvr>
                                        <p:cTn id="14" dur="2000"/>
                                        <p:tgtEl>
                                          <p:spTgt spid="184875"/>
                                        </p:tgtEl>
                                      </p:cBhvr>
                                    </p:animEffect>
                                    <p:set>
                                      <p:cBhvr>
                                        <p:cTn id="15" dur="1" fill="hold">
                                          <p:stCondLst>
                                            <p:cond delay="1999"/>
                                          </p:stCondLst>
                                        </p:cTn>
                                        <p:tgtEl>
                                          <p:spTgt spid="184875"/>
                                        </p:tgtEl>
                                        <p:attrNameLst>
                                          <p:attrName>style.visibility</p:attrName>
                                        </p:attrNameLst>
                                      </p:cBhvr>
                                      <p:to>
                                        <p:strVal val="hidden"/>
                                      </p:to>
                                    </p:set>
                                  </p:childTnLst>
                                </p:cTn>
                              </p:par>
                            </p:childTnLst>
                          </p:cTn>
                        </p:par>
                        <p:par>
                          <p:cTn id="16" fill="hold">
                            <p:stCondLst>
                              <p:cond delay="7500"/>
                            </p:stCondLst>
                            <p:childTnLst>
                              <p:par>
                                <p:cTn id="17" presetID="22" presetClass="entr" presetSubtype="8" fill="hold" grpId="0" nodeType="afterEffect">
                                  <p:stCondLst>
                                    <p:cond delay="0"/>
                                  </p:stCondLst>
                                  <p:childTnLst>
                                    <p:set>
                                      <p:cBhvr>
                                        <p:cTn id="18" dur="1" fill="hold">
                                          <p:stCondLst>
                                            <p:cond delay="0"/>
                                          </p:stCondLst>
                                        </p:cTn>
                                        <p:tgtEl>
                                          <p:spTgt spid="184876"/>
                                        </p:tgtEl>
                                        <p:attrNameLst>
                                          <p:attrName>style.visibility</p:attrName>
                                        </p:attrNameLst>
                                      </p:cBhvr>
                                      <p:to>
                                        <p:strVal val="visible"/>
                                      </p:to>
                                    </p:set>
                                    <p:animEffect transition="in" filter="wipe(left)">
                                      <p:cBhvr>
                                        <p:cTn id="19" dur="2000"/>
                                        <p:tgtEl>
                                          <p:spTgt spid="184876"/>
                                        </p:tgtEl>
                                      </p:cBhvr>
                                    </p:animEffect>
                                  </p:childTnLst>
                                </p:cTn>
                              </p:par>
                            </p:childTnLst>
                          </p:cTn>
                        </p:par>
                        <p:par>
                          <p:cTn id="20" fill="hold">
                            <p:stCondLst>
                              <p:cond delay="9500"/>
                            </p:stCondLst>
                            <p:childTnLst>
                              <p:par>
                                <p:cTn id="21" presetID="22" presetClass="exit" presetSubtype="2" fill="hold" grpId="1" nodeType="afterEffect">
                                  <p:stCondLst>
                                    <p:cond delay="1000"/>
                                  </p:stCondLst>
                                  <p:childTnLst>
                                    <p:animEffect transition="out" filter="wipe(right)">
                                      <p:cBhvr>
                                        <p:cTn id="22" dur="2000"/>
                                        <p:tgtEl>
                                          <p:spTgt spid="184876"/>
                                        </p:tgtEl>
                                      </p:cBhvr>
                                    </p:animEffect>
                                    <p:set>
                                      <p:cBhvr>
                                        <p:cTn id="23" dur="1" fill="hold">
                                          <p:stCondLst>
                                            <p:cond delay="1999"/>
                                          </p:stCondLst>
                                        </p:cTn>
                                        <p:tgtEl>
                                          <p:spTgt spid="18487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875" grpId="0" animBg="1"/>
      <p:bldP spid="184875" grpId="1" animBg="1"/>
      <p:bldP spid="184876" grpId="0" animBg="1"/>
      <p:bldP spid="184876" grpId="1"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6369"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87600" y="3052763"/>
            <a:ext cx="8229600" cy="548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
        <p:nvSpPr>
          <p:cNvPr id="186370" name="Rectangle 2"/>
          <p:cNvSpPr>
            <a:spLocks/>
          </p:cNvSpPr>
          <p:nvPr/>
        </p:nvSpPr>
        <p:spPr bwMode="auto">
          <a:xfrm>
            <a:off x="292100" y="254000"/>
            <a:ext cx="124079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7000" b="1">
                <a:solidFill>
                  <a:schemeClr val="tx1"/>
                </a:solidFill>
                <a:latin typeface="Times New Roman" charset="0"/>
                <a:ea typeface="ＭＳ Ｐゴシック" charset="0"/>
                <a:cs typeface="Times New Roman" charset="0"/>
                <a:sym typeface="Times New Roman" charset="0"/>
              </a:rPr>
              <a:t>D Range = </a:t>
            </a:r>
            <a:r>
              <a:rPr lang="en-US" sz="7000">
                <a:solidFill>
                  <a:schemeClr val="tx1"/>
                </a:solidFill>
                <a:latin typeface="Times New Roman" charset="0"/>
                <a:ea typeface="ＭＳ Ｐゴシック" charset="0"/>
                <a:cs typeface="Times New Roman" charset="0"/>
                <a:sym typeface="Times New Roman" charset="0"/>
              </a:rPr>
              <a:t>Solving Problems</a:t>
            </a:r>
          </a:p>
        </p:txBody>
      </p:sp>
    </p:spTree>
    <p:extLst>
      <p:ext uri="{BB962C8B-B14F-4D97-AF65-F5344CB8AC3E}">
        <p14:creationId xmlns:p14="http://schemas.microsoft.com/office/powerpoint/2010/main" val="40631171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7" name="Rectangle 1"/>
          <p:cNvSpPr>
            <a:spLocks/>
          </p:cNvSpPr>
          <p:nvPr/>
        </p:nvSpPr>
        <p:spPr bwMode="auto">
          <a:xfrm>
            <a:off x="292100" y="254000"/>
            <a:ext cx="124079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7000" b="1">
                <a:solidFill>
                  <a:schemeClr val="tx1"/>
                </a:solidFill>
                <a:latin typeface="Times New Roman" charset="0"/>
                <a:ea typeface="ＭＳ Ｐゴシック" charset="0"/>
                <a:cs typeface="Times New Roman" charset="0"/>
                <a:sym typeface="Times New Roman" charset="0"/>
              </a:rPr>
              <a:t>D Range = </a:t>
            </a:r>
            <a:r>
              <a:rPr lang="en-US" sz="7000">
                <a:solidFill>
                  <a:schemeClr val="tx1"/>
                </a:solidFill>
                <a:latin typeface="Times New Roman" charset="0"/>
                <a:ea typeface="ＭＳ Ｐゴシック" charset="0"/>
                <a:cs typeface="Times New Roman" charset="0"/>
                <a:sym typeface="Times New Roman" charset="0"/>
              </a:rPr>
              <a:t>Solving Problems</a:t>
            </a:r>
          </a:p>
        </p:txBody>
      </p:sp>
      <p:pic>
        <p:nvPicPr>
          <p:cNvPr id="1884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3060700"/>
            <a:ext cx="8267700" cy="551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extLst>
      <p:ext uri="{BB962C8B-B14F-4D97-AF65-F5344CB8AC3E}">
        <p14:creationId xmlns:p14="http://schemas.microsoft.com/office/powerpoint/2010/main" val="544005024"/>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1"/>
          <p:cNvSpPr>
            <a:spLocks noGrp="1" noChangeArrowheads="1"/>
          </p:cNvSpPr>
          <p:nvPr>
            <p:ph type="title"/>
          </p:nvPr>
        </p:nvSpPr>
        <p:spPr bwMode="auto">
          <a:xfrm>
            <a:off x="381000" y="0"/>
            <a:ext cx="12242800" cy="33655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91440" tIns="45720" rIns="0" bIns="45720" numCol="1" anchor="b" anchorCtr="0" compatLnSpc="1">
            <a:prstTxWarp prst="textNoShape">
              <a:avLst/>
            </a:prstTxWarp>
          </a:bodyPr>
          <a:lstStyle/>
          <a:p>
            <a:pPr>
              <a:lnSpc>
                <a:spcPct val="80000"/>
              </a:lnSpc>
            </a:pPr>
            <a:r>
              <a:rPr lang="en-US" sz="9600">
                <a:latin typeface="Times New Roman" charset="0"/>
                <a:cs typeface="Times New Roman" charset="0"/>
                <a:sym typeface="Times New Roman" charset="0"/>
              </a:rPr>
              <a:t>ASSESSMENT PRINTOUT REVIEW</a:t>
            </a:r>
            <a:endParaRPr lang="en-US" sz="9600">
              <a:latin typeface="Times New Roman" charset="0"/>
              <a:ea typeface="ヒラギノ明朝 ProN W3" charset="0"/>
              <a:cs typeface="ヒラギノ明朝 ProN W3" charset="0"/>
              <a:sym typeface="Times New Roman" charset="0"/>
            </a:endParaRPr>
          </a:p>
        </p:txBody>
      </p:sp>
      <p:pic>
        <p:nvPicPr>
          <p:cNvPr id="983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99330">
            <a:off x="2755900" y="3860800"/>
            <a:ext cx="7989888" cy="1033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1200" y="1981200"/>
            <a:ext cx="11901186" cy="5768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
        <p:nvSpPr>
          <p:cNvPr id="184875" name="Rectangle 555"/>
          <p:cNvSpPr>
            <a:spLocks/>
          </p:cNvSpPr>
          <p:nvPr/>
        </p:nvSpPr>
        <p:spPr bwMode="auto">
          <a:xfrm>
            <a:off x="2540000" y="3810000"/>
            <a:ext cx="4343400" cy="838200"/>
          </a:xfrm>
          <a:prstGeom prst="rect">
            <a:avLst/>
          </a:prstGeom>
          <a:gradFill rotWithShape="0">
            <a:gsLst>
              <a:gs pos="0">
                <a:srgbClr val="FF6666"/>
              </a:gs>
              <a:gs pos="100000">
                <a:srgbClr val="FF0000"/>
              </a:gs>
            </a:gsLst>
            <a:lin ang="120000" scaled="1"/>
          </a:gra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p>
        </p:txBody>
      </p:sp>
      <p:sp>
        <p:nvSpPr>
          <p:cNvPr id="184876" name="Rectangle 556"/>
          <p:cNvSpPr>
            <a:spLocks/>
          </p:cNvSpPr>
          <p:nvPr/>
        </p:nvSpPr>
        <p:spPr bwMode="auto">
          <a:xfrm flipH="1">
            <a:off x="6833747" y="3810000"/>
            <a:ext cx="4419600" cy="838200"/>
          </a:xfrm>
          <a:prstGeom prst="rect">
            <a:avLst/>
          </a:prstGeom>
          <a:gradFill rotWithShape="0">
            <a:gsLst>
              <a:gs pos="0">
                <a:srgbClr val="FF0000"/>
              </a:gs>
              <a:gs pos="100000">
                <a:srgbClr val="FF6666"/>
              </a:gs>
            </a:gsLst>
            <a:lin ang="21420000" scaled="1"/>
          </a:gra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p>
        </p:txBody>
      </p:sp>
      <p:grpSp>
        <p:nvGrpSpPr>
          <p:cNvPr id="3" name="Group 2"/>
          <p:cNvGrpSpPr/>
          <p:nvPr/>
        </p:nvGrpSpPr>
        <p:grpSpPr>
          <a:xfrm>
            <a:off x="18602" y="1371600"/>
            <a:ext cx="13004800" cy="7975600"/>
            <a:chOff x="18602" y="1371600"/>
            <a:chExt cx="13004800" cy="7975600"/>
          </a:xfrm>
        </p:grpSpPr>
        <p:sp>
          <p:nvSpPr>
            <p:cNvPr id="184871" name="Rectangle 551"/>
            <p:cNvSpPr>
              <a:spLocks/>
            </p:cNvSpPr>
            <p:nvPr/>
          </p:nvSpPr>
          <p:spPr bwMode="auto">
            <a:xfrm>
              <a:off x="18602" y="4648200"/>
              <a:ext cx="13004800" cy="4699000"/>
            </a:xfrm>
            <a:prstGeom prst="rect">
              <a:avLst/>
            </a:prstGeom>
            <a:solidFill>
              <a:srgbClr val="000000"/>
            </a:soli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p>
          </p:txBody>
        </p:sp>
        <p:sp>
          <p:nvSpPr>
            <p:cNvPr id="184877" name="Rectangle 557"/>
            <p:cNvSpPr>
              <a:spLocks/>
            </p:cNvSpPr>
            <p:nvPr/>
          </p:nvSpPr>
          <p:spPr bwMode="auto">
            <a:xfrm>
              <a:off x="39362" y="1371600"/>
              <a:ext cx="12737985" cy="2489200"/>
            </a:xfrm>
            <a:prstGeom prst="rect">
              <a:avLst/>
            </a:prstGeom>
            <a:solidFill>
              <a:srgbClr val="000000"/>
            </a:soli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p>
          </p:txBody>
        </p:sp>
      </p:grpSp>
    </p:spTree>
    <p:extLst>
      <p:ext uri="{BB962C8B-B14F-4D97-AF65-F5344CB8AC3E}">
        <p14:creationId xmlns:p14="http://schemas.microsoft.com/office/powerpoint/2010/main" val="2651181370"/>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par>
                          <p:cTn id="8" fill="hold">
                            <p:stCondLst>
                              <p:cond delay="500"/>
                            </p:stCondLst>
                            <p:childTnLst>
                              <p:par>
                                <p:cTn id="9" presetID="22" presetClass="entr" presetSubtype="2" fill="hold" grpId="0" nodeType="afterEffect">
                                  <p:stCondLst>
                                    <p:cond delay="2000"/>
                                  </p:stCondLst>
                                  <p:childTnLst>
                                    <p:set>
                                      <p:cBhvr>
                                        <p:cTn id="10" dur="1" fill="hold">
                                          <p:stCondLst>
                                            <p:cond delay="0"/>
                                          </p:stCondLst>
                                        </p:cTn>
                                        <p:tgtEl>
                                          <p:spTgt spid="184875"/>
                                        </p:tgtEl>
                                        <p:attrNameLst>
                                          <p:attrName>style.visibility</p:attrName>
                                        </p:attrNameLst>
                                      </p:cBhvr>
                                      <p:to>
                                        <p:strVal val="visible"/>
                                      </p:to>
                                    </p:set>
                                    <p:animEffect transition="in" filter="wipe(right)">
                                      <p:cBhvr>
                                        <p:cTn id="11" dur="2000"/>
                                        <p:tgtEl>
                                          <p:spTgt spid="184875"/>
                                        </p:tgtEl>
                                      </p:cBhvr>
                                    </p:animEffect>
                                  </p:childTnLst>
                                </p:cTn>
                              </p:par>
                            </p:childTnLst>
                          </p:cTn>
                        </p:par>
                        <p:par>
                          <p:cTn id="12" fill="hold">
                            <p:stCondLst>
                              <p:cond delay="4500"/>
                            </p:stCondLst>
                            <p:childTnLst>
                              <p:par>
                                <p:cTn id="13" presetID="22" presetClass="exit" presetSubtype="8" fill="hold" grpId="1" nodeType="afterEffect">
                                  <p:stCondLst>
                                    <p:cond delay="1000"/>
                                  </p:stCondLst>
                                  <p:childTnLst>
                                    <p:animEffect transition="out" filter="wipe(left)">
                                      <p:cBhvr>
                                        <p:cTn id="14" dur="2000"/>
                                        <p:tgtEl>
                                          <p:spTgt spid="184875"/>
                                        </p:tgtEl>
                                      </p:cBhvr>
                                    </p:animEffect>
                                    <p:set>
                                      <p:cBhvr>
                                        <p:cTn id="15" dur="1" fill="hold">
                                          <p:stCondLst>
                                            <p:cond delay="1999"/>
                                          </p:stCondLst>
                                        </p:cTn>
                                        <p:tgtEl>
                                          <p:spTgt spid="184875"/>
                                        </p:tgtEl>
                                        <p:attrNameLst>
                                          <p:attrName>style.visibility</p:attrName>
                                        </p:attrNameLst>
                                      </p:cBhvr>
                                      <p:to>
                                        <p:strVal val="hidden"/>
                                      </p:to>
                                    </p:set>
                                  </p:childTnLst>
                                </p:cTn>
                              </p:par>
                            </p:childTnLst>
                          </p:cTn>
                        </p:par>
                        <p:par>
                          <p:cTn id="16" fill="hold">
                            <p:stCondLst>
                              <p:cond delay="7500"/>
                            </p:stCondLst>
                            <p:childTnLst>
                              <p:par>
                                <p:cTn id="17" presetID="22" presetClass="entr" presetSubtype="8" fill="hold" grpId="0" nodeType="afterEffect">
                                  <p:stCondLst>
                                    <p:cond delay="0"/>
                                  </p:stCondLst>
                                  <p:childTnLst>
                                    <p:set>
                                      <p:cBhvr>
                                        <p:cTn id="18" dur="1" fill="hold">
                                          <p:stCondLst>
                                            <p:cond delay="0"/>
                                          </p:stCondLst>
                                        </p:cTn>
                                        <p:tgtEl>
                                          <p:spTgt spid="184876"/>
                                        </p:tgtEl>
                                        <p:attrNameLst>
                                          <p:attrName>style.visibility</p:attrName>
                                        </p:attrNameLst>
                                      </p:cBhvr>
                                      <p:to>
                                        <p:strVal val="visible"/>
                                      </p:to>
                                    </p:set>
                                    <p:animEffect transition="in" filter="wipe(left)">
                                      <p:cBhvr>
                                        <p:cTn id="19" dur="2000"/>
                                        <p:tgtEl>
                                          <p:spTgt spid="184876"/>
                                        </p:tgtEl>
                                      </p:cBhvr>
                                    </p:animEffect>
                                  </p:childTnLst>
                                </p:cTn>
                              </p:par>
                            </p:childTnLst>
                          </p:cTn>
                        </p:par>
                        <p:par>
                          <p:cTn id="20" fill="hold">
                            <p:stCondLst>
                              <p:cond delay="9500"/>
                            </p:stCondLst>
                            <p:childTnLst>
                              <p:par>
                                <p:cTn id="21" presetID="22" presetClass="exit" presetSubtype="2" fill="hold" grpId="1" nodeType="afterEffect">
                                  <p:stCondLst>
                                    <p:cond delay="1000"/>
                                  </p:stCondLst>
                                  <p:childTnLst>
                                    <p:animEffect transition="out" filter="wipe(right)">
                                      <p:cBhvr>
                                        <p:cTn id="22" dur="2000"/>
                                        <p:tgtEl>
                                          <p:spTgt spid="184876"/>
                                        </p:tgtEl>
                                      </p:cBhvr>
                                    </p:animEffect>
                                    <p:set>
                                      <p:cBhvr>
                                        <p:cTn id="23" dur="1" fill="hold">
                                          <p:stCondLst>
                                            <p:cond delay="1999"/>
                                          </p:stCondLst>
                                        </p:cTn>
                                        <p:tgtEl>
                                          <p:spTgt spid="18487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875" grpId="0" animBg="1"/>
      <p:bldP spid="184875" grpId="1" animBg="1"/>
      <p:bldP spid="184876" grpId="0" animBg="1"/>
      <p:bldP spid="184876" grpId="1"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3" name="Rectangle 1"/>
          <p:cNvSpPr>
            <a:spLocks/>
          </p:cNvSpPr>
          <p:nvPr/>
        </p:nvSpPr>
        <p:spPr bwMode="auto">
          <a:xfrm>
            <a:off x="38100" y="254000"/>
            <a:ext cx="129667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7400">
                <a:solidFill>
                  <a:schemeClr val="tx1"/>
                </a:solidFill>
                <a:latin typeface="Consolas Bold" charset="0"/>
                <a:ea typeface="ＭＳ Ｐゴシック" charset="0"/>
                <a:cs typeface="Consolas Bold" charset="0"/>
                <a:sym typeface="Consolas Bold" charset="0"/>
              </a:rPr>
              <a:t>I</a:t>
            </a:r>
            <a:r>
              <a:rPr lang="en-US" sz="7000">
                <a:solidFill>
                  <a:schemeClr val="tx1"/>
                </a:solidFill>
                <a:latin typeface="Lato Bold" charset="0"/>
                <a:ea typeface="ＭＳ Ｐゴシック" charset="0"/>
                <a:cs typeface="Lato Bold" charset="0"/>
                <a:sym typeface="Lato Bold" charset="0"/>
              </a:rPr>
              <a:t> </a:t>
            </a:r>
            <a:r>
              <a:rPr lang="en-US" sz="7000" b="1">
                <a:solidFill>
                  <a:schemeClr val="tx1"/>
                </a:solidFill>
                <a:latin typeface="Times New Roman" charset="0"/>
                <a:ea typeface="ＭＳ Ｐゴシック" charset="0"/>
                <a:cs typeface="Times New Roman" charset="0"/>
                <a:sym typeface="Times New Roman" charset="0"/>
              </a:rPr>
              <a:t>Range </a:t>
            </a:r>
            <a:r>
              <a:rPr lang="en-US" sz="7000">
                <a:solidFill>
                  <a:schemeClr val="tx1"/>
                </a:solidFill>
                <a:latin typeface="Times New Roman" charset="0"/>
                <a:ea typeface="ＭＳ Ｐゴシック" charset="0"/>
                <a:cs typeface="Times New Roman" charset="0"/>
                <a:sym typeface="Times New Roman" charset="0"/>
              </a:rPr>
              <a:t>=</a:t>
            </a:r>
            <a:r>
              <a:rPr lang="en-US" sz="7000" b="1">
                <a:solidFill>
                  <a:schemeClr val="tx1"/>
                </a:solidFill>
                <a:latin typeface="Times New Roman" charset="0"/>
                <a:ea typeface="ＭＳ Ｐゴシック" charset="0"/>
                <a:cs typeface="Times New Roman" charset="0"/>
                <a:sym typeface="Times New Roman" charset="0"/>
              </a:rPr>
              <a:t> </a:t>
            </a:r>
            <a:r>
              <a:rPr lang="en-US" sz="6400">
                <a:solidFill>
                  <a:schemeClr val="tx1"/>
                </a:solidFill>
                <a:latin typeface="Times New Roman" charset="0"/>
                <a:ea typeface="ＭＳ Ｐゴシック" charset="0"/>
                <a:cs typeface="Times New Roman" charset="0"/>
                <a:sym typeface="Times New Roman" charset="0"/>
              </a:rPr>
              <a:t>Processing  Information</a:t>
            </a:r>
          </a:p>
        </p:txBody>
      </p:sp>
      <p:pic>
        <p:nvPicPr>
          <p:cNvPr id="1925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5913" y="3048000"/>
            <a:ext cx="7332662" cy="549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extLst>
      <p:ext uri="{BB962C8B-B14F-4D97-AF65-F5344CB8AC3E}">
        <p14:creationId xmlns:p14="http://schemas.microsoft.com/office/powerpoint/2010/main" val="1841021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xmlns:p14="http://schemas.microsoft.com/office/powerpoint/2010/main" spd="slow">
        <p:circle/>
      </p:transition>
    </mc:Fallback>
  </mc:AlternateContent>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61"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52663" y="3124200"/>
            <a:ext cx="8489950" cy="620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
        <p:nvSpPr>
          <p:cNvPr id="194562" name="Rectangle 2"/>
          <p:cNvSpPr>
            <a:spLocks/>
          </p:cNvSpPr>
          <p:nvPr/>
        </p:nvSpPr>
        <p:spPr bwMode="auto">
          <a:xfrm>
            <a:off x="38100" y="254000"/>
            <a:ext cx="129667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7400">
                <a:solidFill>
                  <a:schemeClr val="tx1"/>
                </a:solidFill>
                <a:latin typeface="Consolas Bold" charset="0"/>
                <a:ea typeface="ＭＳ Ｐゴシック" charset="0"/>
                <a:cs typeface="Consolas Bold" charset="0"/>
                <a:sym typeface="Consolas Bold" charset="0"/>
              </a:rPr>
              <a:t>I</a:t>
            </a:r>
            <a:r>
              <a:rPr lang="en-US" sz="7000">
                <a:solidFill>
                  <a:schemeClr val="tx1"/>
                </a:solidFill>
                <a:latin typeface="Lato Bold" charset="0"/>
                <a:ea typeface="ＭＳ Ｐゴシック" charset="0"/>
                <a:cs typeface="Lato Bold" charset="0"/>
                <a:sym typeface="Lato Bold" charset="0"/>
              </a:rPr>
              <a:t> </a:t>
            </a:r>
            <a:r>
              <a:rPr lang="en-US" sz="7000" b="1">
                <a:solidFill>
                  <a:schemeClr val="tx1"/>
                </a:solidFill>
                <a:latin typeface="Times New Roman" charset="0"/>
                <a:ea typeface="ＭＳ Ｐゴシック" charset="0"/>
                <a:cs typeface="Times New Roman" charset="0"/>
                <a:sym typeface="Times New Roman" charset="0"/>
              </a:rPr>
              <a:t>Range </a:t>
            </a:r>
            <a:r>
              <a:rPr lang="en-US" sz="7000">
                <a:solidFill>
                  <a:schemeClr val="tx1"/>
                </a:solidFill>
                <a:latin typeface="Times New Roman" charset="0"/>
                <a:ea typeface="ＭＳ Ｐゴシック" charset="0"/>
                <a:cs typeface="Times New Roman" charset="0"/>
                <a:sym typeface="Times New Roman" charset="0"/>
              </a:rPr>
              <a:t>=</a:t>
            </a:r>
            <a:r>
              <a:rPr lang="en-US" sz="7000" b="1">
                <a:solidFill>
                  <a:schemeClr val="tx1"/>
                </a:solidFill>
                <a:latin typeface="Times New Roman" charset="0"/>
                <a:ea typeface="ＭＳ Ｐゴシック" charset="0"/>
                <a:cs typeface="Times New Roman" charset="0"/>
                <a:sym typeface="Times New Roman" charset="0"/>
              </a:rPr>
              <a:t> </a:t>
            </a:r>
            <a:r>
              <a:rPr lang="en-US" sz="6400">
                <a:solidFill>
                  <a:schemeClr val="tx1"/>
                </a:solidFill>
                <a:latin typeface="Times New Roman" charset="0"/>
                <a:ea typeface="ＭＳ Ｐゴシック" charset="0"/>
                <a:cs typeface="Times New Roman" charset="0"/>
                <a:sym typeface="Times New Roman" charset="0"/>
              </a:rPr>
              <a:t>Processing  Information</a:t>
            </a:r>
          </a:p>
        </p:txBody>
      </p:sp>
    </p:spTree>
    <p:extLst>
      <p:ext uri="{BB962C8B-B14F-4D97-AF65-F5344CB8AC3E}">
        <p14:creationId xmlns:p14="http://schemas.microsoft.com/office/powerpoint/2010/main" val="404351100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1200" y="1981200"/>
            <a:ext cx="11901186" cy="5768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
        <p:nvSpPr>
          <p:cNvPr id="184875" name="Rectangle 555"/>
          <p:cNvSpPr>
            <a:spLocks/>
          </p:cNvSpPr>
          <p:nvPr/>
        </p:nvSpPr>
        <p:spPr bwMode="auto">
          <a:xfrm>
            <a:off x="2540000" y="5054600"/>
            <a:ext cx="4343400" cy="838200"/>
          </a:xfrm>
          <a:prstGeom prst="rect">
            <a:avLst/>
          </a:prstGeom>
          <a:gradFill rotWithShape="0">
            <a:gsLst>
              <a:gs pos="0">
                <a:srgbClr val="FF6666"/>
              </a:gs>
              <a:gs pos="100000">
                <a:srgbClr val="FF0000"/>
              </a:gs>
            </a:gsLst>
            <a:lin ang="120000" scaled="1"/>
          </a:gra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p>
        </p:txBody>
      </p:sp>
      <p:sp>
        <p:nvSpPr>
          <p:cNvPr id="184876" name="Rectangle 556"/>
          <p:cNvSpPr>
            <a:spLocks/>
          </p:cNvSpPr>
          <p:nvPr/>
        </p:nvSpPr>
        <p:spPr bwMode="auto">
          <a:xfrm flipH="1">
            <a:off x="6833747" y="5054600"/>
            <a:ext cx="4419600" cy="838200"/>
          </a:xfrm>
          <a:prstGeom prst="rect">
            <a:avLst/>
          </a:prstGeom>
          <a:gradFill rotWithShape="0">
            <a:gsLst>
              <a:gs pos="0">
                <a:srgbClr val="FF0000"/>
              </a:gs>
              <a:gs pos="100000">
                <a:srgbClr val="FF6666"/>
              </a:gs>
            </a:gsLst>
            <a:lin ang="21420000" scaled="1"/>
          </a:gra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p>
        </p:txBody>
      </p:sp>
      <p:grpSp>
        <p:nvGrpSpPr>
          <p:cNvPr id="2" name="Group 1"/>
          <p:cNvGrpSpPr/>
          <p:nvPr/>
        </p:nvGrpSpPr>
        <p:grpSpPr>
          <a:xfrm>
            <a:off x="18602" y="1219200"/>
            <a:ext cx="13189398" cy="9372600"/>
            <a:chOff x="18602" y="1219200"/>
            <a:chExt cx="13189398" cy="9372600"/>
          </a:xfrm>
        </p:grpSpPr>
        <p:sp>
          <p:nvSpPr>
            <p:cNvPr id="184871" name="Rectangle 551"/>
            <p:cNvSpPr>
              <a:spLocks/>
            </p:cNvSpPr>
            <p:nvPr/>
          </p:nvSpPr>
          <p:spPr bwMode="auto">
            <a:xfrm>
              <a:off x="18602" y="5892800"/>
              <a:ext cx="13004800" cy="4699000"/>
            </a:xfrm>
            <a:prstGeom prst="rect">
              <a:avLst/>
            </a:prstGeom>
            <a:solidFill>
              <a:srgbClr val="000000"/>
            </a:soli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p>
          </p:txBody>
        </p:sp>
        <p:sp>
          <p:nvSpPr>
            <p:cNvPr id="184877" name="Rectangle 557"/>
            <p:cNvSpPr>
              <a:spLocks/>
            </p:cNvSpPr>
            <p:nvPr/>
          </p:nvSpPr>
          <p:spPr bwMode="auto">
            <a:xfrm>
              <a:off x="39362" y="1219200"/>
              <a:ext cx="13168638" cy="3886200"/>
            </a:xfrm>
            <a:prstGeom prst="rect">
              <a:avLst/>
            </a:prstGeom>
            <a:solidFill>
              <a:srgbClr val="000000"/>
            </a:soli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p>
          </p:txBody>
        </p:sp>
      </p:grpSp>
    </p:spTree>
    <p:extLst>
      <p:ext uri="{BB962C8B-B14F-4D97-AF65-F5344CB8AC3E}">
        <p14:creationId xmlns:p14="http://schemas.microsoft.com/office/powerpoint/2010/main" val="90116865"/>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par>
                          <p:cTn id="8" fill="hold">
                            <p:stCondLst>
                              <p:cond delay="500"/>
                            </p:stCondLst>
                            <p:childTnLst>
                              <p:par>
                                <p:cTn id="9" presetID="22" presetClass="entr" presetSubtype="2" fill="hold" grpId="0" nodeType="afterEffect">
                                  <p:stCondLst>
                                    <p:cond delay="2000"/>
                                  </p:stCondLst>
                                  <p:childTnLst>
                                    <p:set>
                                      <p:cBhvr>
                                        <p:cTn id="10" dur="1" fill="hold">
                                          <p:stCondLst>
                                            <p:cond delay="0"/>
                                          </p:stCondLst>
                                        </p:cTn>
                                        <p:tgtEl>
                                          <p:spTgt spid="184875"/>
                                        </p:tgtEl>
                                        <p:attrNameLst>
                                          <p:attrName>style.visibility</p:attrName>
                                        </p:attrNameLst>
                                      </p:cBhvr>
                                      <p:to>
                                        <p:strVal val="visible"/>
                                      </p:to>
                                    </p:set>
                                    <p:animEffect transition="in" filter="wipe(right)">
                                      <p:cBhvr>
                                        <p:cTn id="11" dur="2000"/>
                                        <p:tgtEl>
                                          <p:spTgt spid="184875"/>
                                        </p:tgtEl>
                                      </p:cBhvr>
                                    </p:animEffect>
                                  </p:childTnLst>
                                </p:cTn>
                              </p:par>
                            </p:childTnLst>
                          </p:cTn>
                        </p:par>
                        <p:par>
                          <p:cTn id="12" fill="hold">
                            <p:stCondLst>
                              <p:cond delay="4500"/>
                            </p:stCondLst>
                            <p:childTnLst>
                              <p:par>
                                <p:cTn id="13" presetID="22" presetClass="exit" presetSubtype="8" fill="hold" grpId="1" nodeType="afterEffect">
                                  <p:stCondLst>
                                    <p:cond delay="1000"/>
                                  </p:stCondLst>
                                  <p:childTnLst>
                                    <p:animEffect transition="out" filter="wipe(left)">
                                      <p:cBhvr>
                                        <p:cTn id="14" dur="2000"/>
                                        <p:tgtEl>
                                          <p:spTgt spid="184875"/>
                                        </p:tgtEl>
                                      </p:cBhvr>
                                    </p:animEffect>
                                    <p:set>
                                      <p:cBhvr>
                                        <p:cTn id="15" dur="1" fill="hold">
                                          <p:stCondLst>
                                            <p:cond delay="1999"/>
                                          </p:stCondLst>
                                        </p:cTn>
                                        <p:tgtEl>
                                          <p:spTgt spid="184875"/>
                                        </p:tgtEl>
                                        <p:attrNameLst>
                                          <p:attrName>style.visibility</p:attrName>
                                        </p:attrNameLst>
                                      </p:cBhvr>
                                      <p:to>
                                        <p:strVal val="hidden"/>
                                      </p:to>
                                    </p:set>
                                  </p:childTnLst>
                                </p:cTn>
                              </p:par>
                            </p:childTnLst>
                          </p:cTn>
                        </p:par>
                        <p:par>
                          <p:cTn id="16" fill="hold">
                            <p:stCondLst>
                              <p:cond delay="7500"/>
                            </p:stCondLst>
                            <p:childTnLst>
                              <p:par>
                                <p:cTn id="17" presetID="22" presetClass="entr" presetSubtype="8" fill="hold" grpId="0" nodeType="afterEffect">
                                  <p:stCondLst>
                                    <p:cond delay="0"/>
                                  </p:stCondLst>
                                  <p:childTnLst>
                                    <p:set>
                                      <p:cBhvr>
                                        <p:cTn id="18" dur="1" fill="hold">
                                          <p:stCondLst>
                                            <p:cond delay="0"/>
                                          </p:stCondLst>
                                        </p:cTn>
                                        <p:tgtEl>
                                          <p:spTgt spid="184876"/>
                                        </p:tgtEl>
                                        <p:attrNameLst>
                                          <p:attrName>style.visibility</p:attrName>
                                        </p:attrNameLst>
                                      </p:cBhvr>
                                      <p:to>
                                        <p:strVal val="visible"/>
                                      </p:to>
                                    </p:set>
                                    <p:animEffect transition="in" filter="wipe(left)">
                                      <p:cBhvr>
                                        <p:cTn id="19" dur="2000"/>
                                        <p:tgtEl>
                                          <p:spTgt spid="184876"/>
                                        </p:tgtEl>
                                      </p:cBhvr>
                                    </p:animEffect>
                                  </p:childTnLst>
                                </p:cTn>
                              </p:par>
                            </p:childTnLst>
                          </p:cTn>
                        </p:par>
                        <p:par>
                          <p:cTn id="20" fill="hold">
                            <p:stCondLst>
                              <p:cond delay="9500"/>
                            </p:stCondLst>
                            <p:childTnLst>
                              <p:par>
                                <p:cTn id="21" presetID="22" presetClass="exit" presetSubtype="2" fill="hold" grpId="1" nodeType="afterEffect">
                                  <p:stCondLst>
                                    <p:cond delay="1000"/>
                                  </p:stCondLst>
                                  <p:childTnLst>
                                    <p:animEffect transition="out" filter="wipe(right)">
                                      <p:cBhvr>
                                        <p:cTn id="22" dur="2000"/>
                                        <p:tgtEl>
                                          <p:spTgt spid="184876"/>
                                        </p:tgtEl>
                                      </p:cBhvr>
                                    </p:animEffect>
                                    <p:set>
                                      <p:cBhvr>
                                        <p:cTn id="23" dur="1" fill="hold">
                                          <p:stCondLst>
                                            <p:cond delay="1999"/>
                                          </p:stCondLst>
                                        </p:cTn>
                                        <p:tgtEl>
                                          <p:spTgt spid="18487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875" grpId="0" animBg="1"/>
      <p:bldP spid="184875" grpId="1" animBg="1"/>
      <p:bldP spid="184876" grpId="0" animBg="1"/>
      <p:bldP spid="184876" grpId="1"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Rectangle 1"/>
          <p:cNvSpPr>
            <a:spLocks/>
          </p:cNvSpPr>
          <p:nvPr/>
        </p:nvSpPr>
        <p:spPr bwMode="auto">
          <a:xfrm>
            <a:off x="711200" y="254000"/>
            <a:ext cx="115824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9600" b="1">
                <a:solidFill>
                  <a:schemeClr val="tx1"/>
                </a:solidFill>
                <a:latin typeface="Times New Roman" charset="0"/>
                <a:ea typeface="ＭＳ Ｐゴシック" charset="0"/>
                <a:cs typeface="Times New Roman" charset="0"/>
                <a:sym typeface="Times New Roman" charset="0"/>
              </a:rPr>
              <a:t>S </a:t>
            </a:r>
            <a:r>
              <a:rPr lang="en-US" sz="7000">
                <a:solidFill>
                  <a:schemeClr val="tx1"/>
                </a:solidFill>
                <a:latin typeface="Times New Roman" charset="0"/>
                <a:ea typeface="ＭＳ Ｐゴシック" charset="0"/>
                <a:cs typeface="Times New Roman" charset="0"/>
                <a:sym typeface="Times New Roman" charset="0"/>
              </a:rPr>
              <a:t>=</a:t>
            </a:r>
            <a:r>
              <a:rPr lang="en-US" sz="9600" b="1">
                <a:solidFill>
                  <a:schemeClr val="tx1"/>
                </a:solidFill>
                <a:latin typeface="Times New Roman" charset="0"/>
                <a:ea typeface="ＭＳ Ｐゴシック" charset="0"/>
                <a:cs typeface="Times New Roman" charset="0"/>
                <a:sym typeface="Times New Roman" charset="0"/>
              </a:rPr>
              <a:t> </a:t>
            </a:r>
            <a:r>
              <a:rPr lang="en-US" sz="7000">
                <a:solidFill>
                  <a:schemeClr val="tx1"/>
                </a:solidFill>
                <a:latin typeface="Times New Roman" charset="0"/>
                <a:ea typeface="ＭＳ Ｐゴシック" charset="0"/>
                <a:cs typeface="Times New Roman" charset="0"/>
                <a:sym typeface="Times New Roman" charset="0"/>
              </a:rPr>
              <a:t>Handling Change</a:t>
            </a:r>
          </a:p>
        </p:txBody>
      </p:sp>
      <p:pic>
        <p:nvPicPr>
          <p:cNvPr id="1986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06600" y="3251200"/>
            <a:ext cx="8994775"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extLst>
      <p:ext uri="{BB962C8B-B14F-4D97-AF65-F5344CB8AC3E}">
        <p14:creationId xmlns:p14="http://schemas.microsoft.com/office/powerpoint/2010/main" val="1570687863"/>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0705" name="Picture 1"/>
          <p:cNvPicPr>
            <a:picLocks noChangeAspect="1" noChangeArrowheads="1"/>
          </p:cNvPicPr>
          <p:nvPr/>
        </p:nvPicPr>
        <p:blipFill>
          <a:blip r:embed="rId3">
            <a:extLst>
              <a:ext uri="{28A0092B-C50C-407E-A947-70E740481C1C}">
                <a14:useLocalDpi xmlns:a14="http://schemas.microsoft.com/office/drawing/2010/main" val="0"/>
              </a:ext>
            </a:extLst>
          </a:blip>
          <a:srcRect t="7513" r="105" b="2121"/>
          <a:stretch>
            <a:fillRect/>
          </a:stretch>
        </p:blipFill>
        <p:spPr bwMode="auto">
          <a:xfrm>
            <a:off x="2562225" y="3467100"/>
            <a:ext cx="7866063" cy="533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
        <p:nvSpPr>
          <p:cNvPr id="200706" name="Rectangle 2"/>
          <p:cNvSpPr>
            <a:spLocks/>
          </p:cNvSpPr>
          <p:nvPr/>
        </p:nvSpPr>
        <p:spPr bwMode="auto">
          <a:xfrm>
            <a:off x="711200" y="254000"/>
            <a:ext cx="115824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9600" b="1">
                <a:solidFill>
                  <a:schemeClr val="tx1"/>
                </a:solidFill>
                <a:latin typeface="Times New Roman" charset="0"/>
                <a:ea typeface="ＭＳ Ｐゴシック" charset="0"/>
                <a:cs typeface="Times New Roman" charset="0"/>
                <a:sym typeface="Times New Roman" charset="0"/>
              </a:rPr>
              <a:t>S </a:t>
            </a:r>
            <a:r>
              <a:rPr lang="en-US" sz="7000">
                <a:solidFill>
                  <a:schemeClr val="tx1"/>
                </a:solidFill>
                <a:latin typeface="Times New Roman" charset="0"/>
                <a:ea typeface="ＭＳ Ｐゴシック" charset="0"/>
                <a:cs typeface="Times New Roman" charset="0"/>
                <a:sym typeface="Times New Roman" charset="0"/>
              </a:rPr>
              <a:t>=</a:t>
            </a:r>
            <a:r>
              <a:rPr lang="en-US" sz="9600" b="1">
                <a:solidFill>
                  <a:schemeClr val="tx1"/>
                </a:solidFill>
                <a:latin typeface="Times New Roman" charset="0"/>
                <a:ea typeface="ＭＳ Ｐゴシック" charset="0"/>
                <a:cs typeface="Times New Roman" charset="0"/>
                <a:sym typeface="Times New Roman" charset="0"/>
              </a:rPr>
              <a:t> </a:t>
            </a:r>
            <a:r>
              <a:rPr lang="en-US" sz="7000">
                <a:solidFill>
                  <a:schemeClr val="tx1"/>
                </a:solidFill>
                <a:latin typeface="Times New Roman" charset="0"/>
                <a:ea typeface="ＭＳ Ｐゴシック" charset="0"/>
                <a:cs typeface="Times New Roman" charset="0"/>
                <a:sym typeface="Times New Roman" charset="0"/>
              </a:rPr>
              <a:t>Handling Change</a:t>
            </a:r>
          </a:p>
        </p:txBody>
      </p:sp>
    </p:spTree>
    <p:extLst>
      <p:ext uri="{BB962C8B-B14F-4D97-AF65-F5344CB8AC3E}">
        <p14:creationId xmlns:p14="http://schemas.microsoft.com/office/powerpoint/2010/main" val="295799727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xmlns:p14="http://schemas.microsoft.com/office/powerpoint/2010/main" spd="slow">
        <p:split orient="vert"/>
      </p:transition>
    </mc:Fallback>
  </mc:AlternateContent>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1200" y="1981200"/>
            <a:ext cx="11901186" cy="5768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
        <p:nvSpPr>
          <p:cNvPr id="184875" name="Rectangle 555"/>
          <p:cNvSpPr>
            <a:spLocks/>
          </p:cNvSpPr>
          <p:nvPr/>
        </p:nvSpPr>
        <p:spPr bwMode="auto">
          <a:xfrm>
            <a:off x="2540000" y="6248400"/>
            <a:ext cx="4343400" cy="838200"/>
          </a:xfrm>
          <a:prstGeom prst="rect">
            <a:avLst/>
          </a:prstGeom>
          <a:gradFill rotWithShape="0">
            <a:gsLst>
              <a:gs pos="0">
                <a:srgbClr val="FF6666"/>
              </a:gs>
              <a:gs pos="100000">
                <a:srgbClr val="FF0000"/>
              </a:gs>
            </a:gsLst>
            <a:lin ang="120000" scaled="1"/>
          </a:gra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p>
        </p:txBody>
      </p:sp>
      <p:sp>
        <p:nvSpPr>
          <p:cNvPr id="184876" name="Rectangle 556"/>
          <p:cNvSpPr>
            <a:spLocks/>
          </p:cNvSpPr>
          <p:nvPr/>
        </p:nvSpPr>
        <p:spPr bwMode="auto">
          <a:xfrm flipH="1">
            <a:off x="6833747" y="6248400"/>
            <a:ext cx="4419600" cy="838200"/>
          </a:xfrm>
          <a:prstGeom prst="rect">
            <a:avLst/>
          </a:prstGeom>
          <a:gradFill rotWithShape="0">
            <a:gsLst>
              <a:gs pos="0">
                <a:srgbClr val="FF0000"/>
              </a:gs>
              <a:gs pos="100000">
                <a:srgbClr val="FF6666"/>
              </a:gs>
            </a:gsLst>
            <a:lin ang="21420000" scaled="1"/>
          </a:gra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p>
        </p:txBody>
      </p:sp>
      <p:grpSp>
        <p:nvGrpSpPr>
          <p:cNvPr id="3" name="Group 2"/>
          <p:cNvGrpSpPr/>
          <p:nvPr/>
        </p:nvGrpSpPr>
        <p:grpSpPr>
          <a:xfrm>
            <a:off x="18602" y="1219200"/>
            <a:ext cx="13189398" cy="10566400"/>
            <a:chOff x="18602" y="1219200"/>
            <a:chExt cx="13189398" cy="10566400"/>
          </a:xfrm>
        </p:grpSpPr>
        <p:sp>
          <p:nvSpPr>
            <p:cNvPr id="184871" name="Rectangle 551"/>
            <p:cNvSpPr>
              <a:spLocks/>
            </p:cNvSpPr>
            <p:nvPr/>
          </p:nvSpPr>
          <p:spPr bwMode="auto">
            <a:xfrm>
              <a:off x="18602" y="7086600"/>
              <a:ext cx="13004800" cy="4699000"/>
            </a:xfrm>
            <a:prstGeom prst="rect">
              <a:avLst/>
            </a:prstGeom>
            <a:solidFill>
              <a:srgbClr val="000000"/>
            </a:soli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p>
          </p:txBody>
        </p:sp>
        <p:sp>
          <p:nvSpPr>
            <p:cNvPr id="184877" name="Rectangle 557"/>
            <p:cNvSpPr>
              <a:spLocks/>
            </p:cNvSpPr>
            <p:nvPr/>
          </p:nvSpPr>
          <p:spPr bwMode="auto">
            <a:xfrm>
              <a:off x="39362" y="1219200"/>
              <a:ext cx="13168638" cy="5029200"/>
            </a:xfrm>
            <a:prstGeom prst="rect">
              <a:avLst/>
            </a:prstGeom>
            <a:solidFill>
              <a:srgbClr val="000000"/>
            </a:soli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p>
          </p:txBody>
        </p:sp>
      </p:grpSp>
    </p:spTree>
    <p:extLst>
      <p:ext uri="{BB962C8B-B14F-4D97-AF65-F5344CB8AC3E}">
        <p14:creationId xmlns:p14="http://schemas.microsoft.com/office/powerpoint/2010/main" val="1877958303"/>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par>
                          <p:cTn id="8" fill="hold">
                            <p:stCondLst>
                              <p:cond delay="500"/>
                            </p:stCondLst>
                            <p:childTnLst>
                              <p:par>
                                <p:cTn id="9" presetID="22" presetClass="entr" presetSubtype="2" fill="hold" grpId="0" nodeType="afterEffect">
                                  <p:stCondLst>
                                    <p:cond delay="2000"/>
                                  </p:stCondLst>
                                  <p:childTnLst>
                                    <p:set>
                                      <p:cBhvr>
                                        <p:cTn id="10" dur="1" fill="hold">
                                          <p:stCondLst>
                                            <p:cond delay="0"/>
                                          </p:stCondLst>
                                        </p:cTn>
                                        <p:tgtEl>
                                          <p:spTgt spid="184875"/>
                                        </p:tgtEl>
                                        <p:attrNameLst>
                                          <p:attrName>style.visibility</p:attrName>
                                        </p:attrNameLst>
                                      </p:cBhvr>
                                      <p:to>
                                        <p:strVal val="visible"/>
                                      </p:to>
                                    </p:set>
                                    <p:animEffect transition="in" filter="wipe(right)">
                                      <p:cBhvr>
                                        <p:cTn id="11" dur="2000"/>
                                        <p:tgtEl>
                                          <p:spTgt spid="184875"/>
                                        </p:tgtEl>
                                      </p:cBhvr>
                                    </p:animEffect>
                                  </p:childTnLst>
                                </p:cTn>
                              </p:par>
                            </p:childTnLst>
                          </p:cTn>
                        </p:par>
                        <p:par>
                          <p:cTn id="12" fill="hold">
                            <p:stCondLst>
                              <p:cond delay="4500"/>
                            </p:stCondLst>
                            <p:childTnLst>
                              <p:par>
                                <p:cTn id="13" presetID="22" presetClass="exit" presetSubtype="8" fill="hold" grpId="1" nodeType="afterEffect">
                                  <p:stCondLst>
                                    <p:cond delay="1000"/>
                                  </p:stCondLst>
                                  <p:childTnLst>
                                    <p:animEffect transition="out" filter="wipe(left)">
                                      <p:cBhvr>
                                        <p:cTn id="14" dur="2000"/>
                                        <p:tgtEl>
                                          <p:spTgt spid="184875"/>
                                        </p:tgtEl>
                                      </p:cBhvr>
                                    </p:animEffect>
                                    <p:set>
                                      <p:cBhvr>
                                        <p:cTn id="15" dur="1" fill="hold">
                                          <p:stCondLst>
                                            <p:cond delay="1999"/>
                                          </p:stCondLst>
                                        </p:cTn>
                                        <p:tgtEl>
                                          <p:spTgt spid="184875"/>
                                        </p:tgtEl>
                                        <p:attrNameLst>
                                          <p:attrName>style.visibility</p:attrName>
                                        </p:attrNameLst>
                                      </p:cBhvr>
                                      <p:to>
                                        <p:strVal val="hidden"/>
                                      </p:to>
                                    </p:set>
                                  </p:childTnLst>
                                </p:cTn>
                              </p:par>
                            </p:childTnLst>
                          </p:cTn>
                        </p:par>
                        <p:par>
                          <p:cTn id="16" fill="hold">
                            <p:stCondLst>
                              <p:cond delay="7500"/>
                            </p:stCondLst>
                            <p:childTnLst>
                              <p:par>
                                <p:cTn id="17" presetID="22" presetClass="entr" presetSubtype="8" fill="hold" grpId="0" nodeType="afterEffect">
                                  <p:stCondLst>
                                    <p:cond delay="0"/>
                                  </p:stCondLst>
                                  <p:childTnLst>
                                    <p:set>
                                      <p:cBhvr>
                                        <p:cTn id="18" dur="1" fill="hold">
                                          <p:stCondLst>
                                            <p:cond delay="0"/>
                                          </p:stCondLst>
                                        </p:cTn>
                                        <p:tgtEl>
                                          <p:spTgt spid="184876"/>
                                        </p:tgtEl>
                                        <p:attrNameLst>
                                          <p:attrName>style.visibility</p:attrName>
                                        </p:attrNameLst>
                                      </p:cBhvr>
                                      <p:to>
                                        <p:strVal val="visible"/>
                                      </p:to>
                                    </p:set>
                                    <p:animEffect transition="in" filter="wipe(left)">
                                      <p:cBhvr>
                                        <p:cTn id="19" dur="2000"/>
                                        <p:tgtEl>
                                          <p:spTgt spid="184876"/>
                                        </p:tgtEl>
                                      </p:cBhvr>
                                    </p:animEffect>
                                  </p:childTnLst>
                                </p:cTn>
                              </p:par>
                            </p:childTnLst>
                          </p:cTn>
                        </p:par>
                        <p:par>
                          <p:cTn id="20" fill="hold">
                            <p:stCondLst>
                              <p:cond delay="9500"/>
                            </p:stCondLst>
                            <p:childTnLst>
                              <p:par>
                                <p:cTn id="21" presetID="22" presetClass="exit" presetSubtype="2" fill="hold" grpId="1" nodeType="afterEffect">
                                  <p:stCondLst>
                                    <p:cond delay="1000"/>
                                  </p:stCondLst>
                                  <p:childTnLst>
                                    <p:animEffect transition="out" filter="wipe(right)">
                                      <p:cBhvr>
                                        <p:cTn id="22" dur="2000"/>
                                        <p:tgtEl>
                                          <p:spTgt spid="184876"/>
                                        </p:tgtEl>
                                      </p:cBhvr>
                                    </p:animEffect>
                                    <p:set>
                                      <p:cBhvr>
                                        <p:cTn id="23" dur="1" fill="hold">
                                          <p:stCondLst>
                                            <p:cond delay="1999"/>
                                          </p:stCondLst>
                                        </p:cTn>
                                        <p:tgtEl>
                                          <p:spTgt spid="18487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875" grpId="0" animBg="1"/>
      <p:bldP spid="184875" grpId="1" animBg="1"/>
      <p:bldP spid="184876" grpId="0" animBg="1"/>
      <p:bldP spid="184876" grpId="1"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1" name="Rectangle 1"/>
          <p:cNvSpPr>
            <a:spLocks/>
          </p:cNvSpPr>
          <p:nvPr/>
        </p:nvSpPr>
        <p:spPr bwMode="auto">
          <a:xfrm>
            <a:off x="-38100" y="254000"/>
            <a:ext cx="130429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7000" b="1">
                <a:solidFill>
                  <a:schemeClr val="tx1"/>
                </a:solidFill>
                <a:latin typeface="Times New Roman" charset="0"/>
                <a:ea typeface="ＭＳ Ｐゴシック" charset="0"/>
                <a:cs typeface="Times New Roman" charset="0"/>
                <a:sym typeface="Times New Roman" charset="0"/>
              </a:rPr>
              <a:t>C</a:t>
            </a:r>
            <a:r>
              <a:rPr lang="en-US" sz="6400" b="1">
                <a:solidFill>
                  <a:schemeClr val="tx1"/>
                </a:solidFill>
                <a:latin typeface="Times New Roman" charset="0"/>
                <a:ea typeface="ＭＳ Ｐゴシック" charset="0"/>
                <a:cs typeface="Times New Roman" charset="0"/>
                <a:sym typeface="Times New Roman" charset="0"/>
              </a:rPr>
              <a:t> </a:t>
            </a:r>
            <a:r>
              <a:rPr lang="en-US" sz="7000" b="1">
                <a:solidFill>
                  <a:schemeClr val="tx1"/>
                </a:solidFill>
                <a:latin typeface="Times New Roman" charset="0"/>
                <a:ea typeface="ＭＳ Ｐゴシック" charset="0"/>
                <a:cs typeface="Times New Roman" charset="0"/>
                <a:sym typeface="Times New Roman" charset="0"/>
              </a:rPr>
              <a:t>Range</a:t>
            </a:r>
            <a:r>
              <a:rPr lang="en-US" sz="7000">
                <a:solidFill>
                  <a:schemeClr val="tx1"/>
                </a:solidFill>
                <a:latin typeface="Times New Roman" charset="0"/>
                <a:ea typeface="ＭＳ Ｐゴシック" charset="0"/>
                <a:cs typeface="Times New Roman" charset="0"/>
                <a:sym typeface="Times New Roman" charset="0"/>
              </a:rPr>
              <a:t> </a:t>
            </a:r>
            <a:r>
              <a:rPr lang="en-US" sz="6000">
                <a:solidFill>
                  <a:schemeClr val="tx1"/>
                </a:solidFill>
                <a:latin typeface="Times New Roman" charset="0"/>
                <a:ea typeface="ＭＳ Ｐゴシック" charset="0"/>
                <a:cs typeface="Times New Roman" charset="0"/>
                <a:sym typeface="Times New Roman" charset="0"/>
              </a:rPr>
              <a:t>= Managing Unpredictability</a:t>
            </a:r>
          </a:p>
        </p:txBody>
      </p:sp>
      <p:pic>
        <p:nvPicPr>
          <p:cNvPr id="2048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54275" y="3197225"/>
            <a:ext cx="8051800" cy="538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extLst>
      <p:ext uri="{BB962C8B-B14F-4D97-AF65-F5344CB8AC3E}">
        <p14:creationId xmlns:p14="http://schemas.microsoft.com/office/powerpoint/2010/main" val="2717057592"/>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6849"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55863" y="3276600"/>
            <a:ext cx="8097837"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
        <p:nvSpPr>
          <p:cNvPr id="206850" name="Rectangle 2"/>
          <p:cNvSpPr>
            <a:spLocks/>
          </p:cNvSpPr>
          <p:nvPr/>
        </p:nvSpPr>
        <p:spPr bwMode="auto">
          <a:xfrm>
            <a:off x="-38100" y="254000"/>
            <a:ext cx="130429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7000" b="1">
                <a:solidFill>
                  <a:schemeClr val="tx1"/>
                </a:solidFill>
                <a:latin typeface="Times New Roman" charset="0"/>
                <a:ea typeface="ＭＳ Ｐゴシック" charset="0"/>
                <a:cs typeface="Times New Roman" charset="0"/>
                <a:sym typeface="Times New Roman" charset="0"/>
              </a:rPr>
              <a:t>C</a:t>
            </a:r>
            <a:r>
              <a:rPr lang="en-US" sz="6400" b="1">
                <a:solidFill>
                  <a:schemeClr val="tx1"/>
                </a:solidFill>
                <a:latin typeface="Times New Roman" charset="0"/>
                <a:ea typeface="ＭＳ Ｐゴシック" charset="0"/>
                <a:cs typeface="Times New Roman" charset="0"/>
                <a:sym typeface="Times New Roman" charset="0"/>
              </a:rPr>
              <a:t> </a:t>
            </a:r>
            <a:r>
              <a:rPr lang="en-US" sz="7000" b="1">
                <a:solidFill>
                  <a:schemeClr val="tx1"/>
                </a:solidFill>
                <a:latin typeface="Times New Roman" charset="0"/>
                <a:ea typeface="ＭＳ Ｐゴシック" charset="0"/>
                <a:cs typeface="Times New Roman" charset="0"/>
                <a:sym typeface="Times New Roman" charset="0"/>
              </a:rPr>
              <a:t>Range</a:t>
            </a:r>
            <a:r>
              <a:rPr lang="en-US" sz="7000">
                <a:solidFill>
                  <a:schemeClr val="tx1"/>
                </a:solidFill>
                <a:latin typeface="Times New Roman" charset="0"/>
                <a:ea typeface="ＭＳ Ｐゴシック" charset="0"/>
                <a:cs typeface="Times New Roman" charset="0"/>
                <a:sym typeface="Times New Roman" charset="0"/>
              </a:rPr>
              <a:t> </a:t>
            </a:r>
            <a:r>
              <a:rPr lang="en-US" sz="6000">
                <a:solidFill>
                  <a:schemeClr val="tx1"/>
                </a:solidFill>
                <a:latin typeface="Times New Roman" charset="0"/>
                <a:ea typeface="ＭＳ Ｐゴシック" charset="0"/>
                <a:cs typeface="Times New Roman" charset="0"/>
                <a:sym typeface="Times New Roman" charset="0"/>
              </a:rPr>
              <a:t>= Managing Unpredictability</a:t>
            </a:r>
          </a:p>
        </p:txBody>
      </p:sp>
    </p:spTree>
    <p:extLst>
      <p:ext uri="{BB962C8B-B14F-4D97-AF65-F5344CB8AC3E}">
        <p14:creationId xmlns:p14="http://schemas.microsoft.com/office/powerpoint/2010/main" val="2312510633"/>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1200" y="1981200"/>
            <a:ext cx="11901186" cy="5768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
        <p:nvSpPr>
          <p:cNvPr id="209447" name="Rectangle 551"/>
          <p:cNvSpPr>
            <a:spLocks/>
          </p:cNvSpPr>
          <p:nvPr/>
        </p:nvSpPr>
        <p:spPr bwMode="auto">
          <a:xfrm>
            <a:off x="2540000" y="2667000"/>
            <a:ext cx="4343400" cy="838200"/>
          </a:xfrm>
          <a:prstGeom prst="rect">
            <a:avLst/>
          </a:prstGeom>
          <a:gradFill rotWithShape="0">
            <a:gsLst>
              <a:gs pos="0">
                <a:srgbClr val="FF6666"/>
              </a:gs>
              <a:gs pos="100000">
                <a:srgbClr val="FF0000"/>
              </a:gs>
            </a:gsLst>
            <a:lin ang="120000" scaled="1"/>
          </a:gra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p>
        </p:txBody>
      </p:sp>
      <p:sp>
        <p:nvSpPr>
          <p:cNvPr id="209448" name="Rectangle 552"/>
          <p:cNvSpPr>
            <a:spLocks/>
          </p:cNvSpPr>
          <p:nvPr/>
        </p:nvSpPr>
        <p:spPr bwMode="auto">
          <a:xfrm flipH="1">
            <a:off x="6883400" y="2667000"/>
            <a:ext cx="4343400" cy="850900"/>
          </a:xfrm>
          <a:prstGeom prst="rect">
            <a:avLst/>
          </a:prstGeom>
          <a:gradFill rotWithShape="0">
            <a:gsLst>
              <a:gs pos="0">
                <a:srgbClr val="FF0000"/>
              </a:gs>
              <a:gs pos="100000">
                <a:srgbClr val="FF6666"/>
              </a:gs>
            </a:gsLst>
            <a:lin ang="21420000" scaled="1"/>
          </a:gra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p>
        </p:txBody>
      </p:sp>
      <p:grpSp>
        <p:nvGrpSpPr>
          <p:cNvPr id="209451" name="Group 555"/>
          <p:cNvGrpSpPr>
            <a:grpSpLocks/>
          </p:cNvGrpSpPr>
          <p:nvPr/>
        </p:nvGrpSpPr>
        <p:grpSpPr bwMode="auto">
          <a:xfrm>
            <a:off x="3503791" y="2711450"/>
            <a:ext cx="7437252" cy="646113"/>
            <a:chOff x="596" y="182"/>
            <a:chExt cx="4684" cy="407"/>
          </a:xfrm>
        </p:grpSpPr>
        <p:sp>
          <p:nvSpPr>
            <p:cNvPr id="209449" name="Rectangle 553"/>
            <p:cNvSpPr>
              <a:spLocks/>
            </p:cNvSpPr>
            <p:nvPr/>
          </p:nvSpPr>
          <p:spPr bwMode="auto">
            <a:xfrm>
              <a:off x="3031" y="182"/>
              <a:ext cx="2249"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4200" dirty="0">
                  <a:solidFill>
                    <a:schemeClr val="bg1"/>
                  </a:solidFill>
                  <a:latin typeface="Lato Regular" charset="0"/>
                  <a:ea typeface="ＭＳ Ｐゴシック" charset="0"/>
                  <a:cs typeface="Lato Regular" charset="0"/>
                  <a:sym typeface="Lato Regular" charset="0"/>
                </a:rPr>
                <a:t>General Patton</a:t>
              </a:r>
            </a:p>
          </p:txBody>
        </p:sp>
        <p:sp>
          <p:nvSpPr>
            <p:cNvPr id="209450" name="Rectangle 554"/>
            <p:cNvSpPr>
              <a:spLocks/>
            </p:cNvSpPr>
            <p:nvPr/>
          </p:nvSpPr>
          <p:spPr bwMode="auto">
            <a:xfrm>
              <a:off x="596" y="182"/>
              <a:ext cx="1075"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4200" dirty="0">
                  <a:solidFill>
                    <a:schemeClr val="bg1"/>
                  </a:solidFill>
                  <a:latin typeface="Lato Regular" charset="0"/>
                  <a:ea typeface="ＭＳ Ｐゴシック" charset="0"/>
                  <a:cs typeface="Lato Regular" charset="0"/>
                  <a:sym typeface="Lato Regular" charset="0"/>
                </a:rPr>
                <a:t>Gandhi</a:t>
              </a:r>
            </a:p>
          </p:txBody>
        </p:sp>
      </p:grpSp>
      <p:sp>
        <p:nvSpPr>
          <p:cNvPr id="209452" name="Rectangle 556"/>
          <p:cNvSpPr>
            <a:spLocks/>
          </p:cNvSpPr>
          <p:nvPr/>
        </p:nvSpPr>
        <p:spPr bwMode="auto">
          <a:xfrm>
            <a:off x="2540000" y="3886200"/>
            <a:ext cx="4330700" cy="838200"/>
          </a:xfrm>
          <a:prstGeom prst="rect">
            <a:avLst/>
          </a:prstGeom>
          <a:gradFill rotWithShape="0">
            <a:gsLst>
              <a:gs pos="0">
                <a:srgbClr val="FF6666"/>
              </a:gs>
              <a:gs pos="100000">
                <a:srgbClr val="FF0000"/>
              </a:gs>
            </a:gsLst>
            <a:lin ang="120000" scaled="1"/>
          </a:gra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p>
        </p:txBody>
      </p:sp>
      <p:sp>
        <p:nvSpPr>
          <p:cNvPr id="209453" name="Rectangle 557"/>
          <p:cNvSpPr>
            <a:spLocks/>
          </p:cNvSpPr>
          <p:nvPr/>
        </p:nvSpPr>
        <p:spPr bwMode="auto">
          <a:xfrm flipH="1">
            <a:off x="6883400" y="3886200"/>
            <a:ext cx="4343400" cy="838200"/>
          </a:xfrm>
          <a:prstGeom prst="rect">
            <a:avLst/>
          </a:prstGeom>
          <a:gradFill rotWithShape="0">
            <a:gsLst>
              <a:gs pos="0">
                <a:srgbClr val="FF0000"/>
              </a:gs>
              <a:gs pos="100000">
                <a:srgbClr val="FF6666"/>
              </a:gs>
            </a:gsLst>
            <a:lin ang="21420000" scaled="1"/>
          </a:gra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p>
        </p:txBody>
      </p:sp>
      <p:sp>
        <p:nvSpPr>
          <p:cNvPr id="209454" name="Rectangle 558"/>
          <p:cNvSpPr>
            <a:spLocks/>
          </p:cNvSpPr>
          <p:nvPr/>
        </p:nvSpPr>
        <p:spPr bwMode="auto">
          <a:xfrm>
            <a:off x="2540000" y="5029200"/>
            <a:ext cx="4343400" cy="838200"/>
          </a:xfrm>
          <a:prstGeom prst="rect">
            <a:avLst/>
          </a:prstGeom>
          <a:gradFill rotWithShape="0">
            <a:gsLst>
              <a:gs pos="0">
                <a:srgbClr val="FF6666"/>
              </a:gs>
              <a:gs pos="100000">
                <a:srgbClr val="FF0000"/>
              </a:gs>
            </a:gsLst>
            <a:lin ang="120000" scaled="1"/>
          </a:gra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p>
        </p:txBody>
      </p:sp>
      <p:sp>
        <p:nvSpPr>
          <p:cNvPr id="209455" name="Rectangle 559"/>
          <p:cNvSpPr>
            <a:spLocks/>
          </p:cNvSpPr>
          <p:nvPr/>
        </p:nvSpPr>
        <p:spPr bwMode="auto">
          <a:xfrm flipH="1">
            <a:off x="6883400" y="5029200"/>
            <a:ext cx="4343400" cy="838200"/>
          </a:xfrm>
          <a:prstGeom prst="rect">
            <a:avLst/>
          </a:prstGeom>
          <a:gradFill rotWithShape="0">
            <a:gsLst>
              <a:gs pos="0">
                <a:srgbClr val="FF0000"/>
              </a:gs>
              <a:gs pos="100000">
                <a:srgbClr val="FF6666"/>
              </a:gs>
            </a:gsLst>
            <a:lin ang="21420000" scaled="1"/>
          </a:gra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p>
        </p:txBody>
      </p:sp>
      <p:grpSp>
        <p:nvGrpSpPr>
          <p:cNvPr id="209458" name="Group 562"/>
          <p:cNvGrpSpPr>
            <a:grpSpLocks/>
          </p:cNvGrpSpPr>
          <p:nvPr/>
        </p:nvGrpSpPr>
        <p:grpSpPr bwMode="auto">
          <a:xfrm>
            <a:off x="2808432" y="3956051"/>
            <a:ext cx="7845251" cy="646113"/>
            <a:chOff x="503" y="131"/>
            <a:chExt cx="4941" cy="407"/>
          </a:xfrm>
        </p:grpSpPr>
        <p:sp>
          <p:nvSpPr>
            <p:cNvPr id="209456" name="Rectangle 560"/>
            <p:cNvSpPr>
              <a:spLocks/>
            </p:cNvSpPr>
            <p:nvPr/>
          </p:nvSpPr>
          <p:spPr bwMode="auto">
            <a:xfrm>
              <a:off x="503" y="131"/>
              <a:ext cx="1946"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4200" dirty="0">
                  <a:solidFill>
                    <a:schemeClr val="bg1"/>
                  </a:solidFill>
                  <a:latin typeface="Lato Regular" charset="0"/>
                  <a:ea typeface="ＭＳ Ｐゴシック" charset="0"/>
                  <a:cs typeface="Lato Regular" charset="0"/>
                  <a:sym typeface="Lato Regular" charset="0"/>
                </a:rPr>
                <a:t>Mister Spock</a:t>
              </a:r>
            </a:p>
          </p:txBody>
        </p:sp>
        <p:sp>
          <p:nvSpPr>
            <p:cNvPr id="209457" name="Rectangle 561"/>
            <p:cNvSpPr>
              <a:spLocks/>
            </p:cNvSpPr>
            <p:nvPr/>
          </p:nvSpPr>
          <p:spPr bwMode="auto">
            <a:xfrm>
              <a:off x="3578" y="131"/>
              <a:ext cx="1866"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4200" dirty="0">
                  <a:solidFill>
                    <a:schemeClr val="bg1"/>
                  </a:solidFill>
                  <a:latin typeface="Lato Regular" charset="0"/>
                  <a:ea typeface="ＭＳ Ｐゴシック" charset="0"/>
                  <a:cs typeface="Lato Regular" charset="0"/>
                  <a:sym typeface="Lato Regular" charset="0"/>
                </a:rPr>
                <a:t>Captain Kirk</a:t>
              </a:r>
            </a:p>
          </p:txBody>
        </p:sp>
      </p:grpSp>
      <p:sp>
        <p:nvSpPr>
          <p:cNvPr id="209459" name="Rectangle 563"/>
          <p:cNvSpPr>
            <a:spLocks/>
          </p:cNvSpPr>
          <p:nvPr/>
        </p:nvSpPr>
        <p:spPr bwMode="auto">
          <a:xfrm>
            <a:off x="2540000" y="6248400"/>
            <a:ext cx="4368800" cy="838200"/>
          </a:xfrm>
          <a:prstGeom prst="rect">
            <a:avLst/>
          </a:prstGeom>
          <a:gradFill rotWithShape="0">
            <a:gsLst>
              <a:gs pos="0">
                <a:srgbClr val="FF6666"/>
              </a:gs>
              <a:gs pos="100000">
                <a:srgbClr val="FF0000"/>
              </a:gs>
            </a:gsLst>
            <a:lin ang="120000" scaled="1"/>
          </a:gra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p>
        </p:txBody>
      </p:sp>
      <p:sp>
        <p:nvSpPr>
          <p:cNvPr id="209460" name="Rectangle 564"/>
          <p:cNvSpPr>
            <a:spLocks/>
          </p:cNvSpPr>
          <p:nvPr/>
        </p:nvSpPr>
        <p:spPr bwMode="auto">
          <a:xfrm flipH="1">
            <a:off x="6883400" y="6248400"/>
            <a:ext cx="4343400" cy="838200"/>
          </a:xfrm>
          <a:prstGeom prst="rect">
            <a:avLst/>
          </a:prstGeom>
          <a:gradFill rotWithShape="0">
            <a:gsLst>
              <a:gs pos="0">
                <a:srgbClr val="FF0000"/>
              </a:gs>
              <a:gs pos="100000">
                <a:srgbClr val="FF6666"/>
              </a:gs>
            </a:gsLst>
            <a:lin ang="21420000" scaled="1"/>
          </a:gra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p>
        </p:txBody>
      </p:sp>
      <p:grpSp>
        <p:nvGrpSpPr>
          <p:cNvPr id="209463" name="Group 567"/>
          <p:cNvGrpSpPr>
            <a:grpSpLocks/>
          </p:cNvGrpSpPr>
          <p:nvPr/>
        </p:nvGrpSpPr>
        <p:grpSpPr bwMode="auto">
          <a:xfrm>
            <a:off x="2463801" y="5099050"/>
            <a:ext cx="8372476" cy="646113"/>
            <a:chOff x="311" y="-69"/>
            <a:chExt cx="5274" cy="407"/>
          </a:xfrm>
        </p:grpSpPr>
        <p:sp>
          <p:nvSpPr>
            <p:cNvPr id="209461" name="Rectangle 565"/>
            <p:cNvSpPr>
              <a:spLocks/>
            </p:cNvSpPr>
            <p:nvPr/>
          </p:nvSpPr>
          <p:spPr bwMode="auto">
            <a:xfrm>
              <a:off x="311" y="-69"/>
              <a:ext cx="2655"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4200" dirty="0">
                  <a:solidFill>
                    <a:schemeClr val="bg1"/>
                  </a:solidFill>
                  <a:latin typeface="Lato Regular" charset="0"/>
                  <a:ea typeface="ＭＳ Ｐゴシック" charset="0"/>
                  <a:cs typeface="Lato Regular" charset="0"/>
                  <a:sym typeface="Lato Regular" charset="0"/>
                </a:rPr>
                <a:t>Leonardo da Vinci</a:t>
              </a:r>
            </a:p>
          </p:txBody>
        </p:sp>
        <p:sp>
          <p:nvSpPr>
            <p:cNvPr id="209462" name="Rectangle 566"/>
            <p:cNvSpPr>
              <a:spLocks/>
            </p:cNvSpPr>
            <p:nvPr/>
          </p:nvSpPr>
          <p:spPr bwMode="auto">
            <a:xfrm>
              <a:off x="3587" y="-69"/>
              <a:ext cx="1998"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4200" dirty="0">
                  <a:solidFill>
                    <a:schemeClr val="bg1"/>
                  </a:solidFill>
                  <a:latin typeface="Lato Regular" charset="0"/>
                  <a:ea typeface="ＭＳ Ｐゴシック" charset="0"/>
                  <a:cs typeface="Lato Regular" charset="0"/>
                  <a:sym typeface="Lato Regular" charset="0"/>
                </a:rPr>
                <a:t>Michelangelo</a:t>
              </a:r>
            </a:p>
          </p:txBody>
        </p:sp>
      </p:grpSp>
      <p:grpSp>
        <p:nvGrpSpPr>
          <p:cNvPr id="209466" name="Group 570"/>
          <p:cNvGrpSpPr>
            <a:grpSpLocks/>
          </p:cNvGrpSpPr>
          <p:nvPr/>
        </p:nvGrpSpPr>
        <p:grpSpPr bwMode="auto">
          <a:xfrm>
            <a:off x="3886432" y="6293945"/>
            <a:ext cx="5692504" cy="669741"/>
            <a:chOff x="632" y="-148"/>
            <a:chExt cx="3585" cy="421"/>
          </a:xfrm>
        </p:grpSpPr>
        <p:sp>
          <p:nvSpPr>
            <p:cNvPr id="209464" name="Rectangle 568"/>
            <p:cNvSpPr>
              <a:spLocks/>
            </p:cNvSpPr>
            <p:nvPr/>
          </p:nvSpPr>
          <p:spPr bwMode="auto">
            <a:xfrm>
              <a:off x="632" y="-148"/>
              <a:ext cx="870" cy="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4200" dirty="0">
                  <a:solidFill>
                    <a:schemeClr val="bg1"/>
                  </a:solidFill>
                  <a:latin typeface="Lato Regular" charset="0"/>
                  <a:ea typeface="ＭＳ Ｐゴシック" charset="0"/>
                  <a:cs typeface="Lato Regular" charset="0"/>
                  <a:sym typeface="Lato Regular" charset="0"/>
                </a:rPr>
                <a:t>Apple</a:t>
              </a:r>
            </a:p>
          </p:txBody>
        </p:sp>
        <p:sp>
          <p:nvSpPr>
            <p:cNvPr id="209465" name="Rectangle 569"/>
            <p:cNvSpPr>
              <a:spLocks/>
            </p:cNvSpPr>
            <p:nvPr/>
          </p:nvSpPr>
          <p:spPr bwMode="auto">
            <a:xfrm>
              <a:off x="3753" y="-133"/>
              <a:ext cx="464" cy="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4200" dirty="0">
                  <a:solidFill>
                    <a:schemeClr val="bg1"/>
                  </a:solidFill>
                  <a:latin typeface="Lato Regular" charset="0"/>
                  <a:ea typeface="ＭＳ Ｐゴシック" charset="0"/>
                  <a:cs typeface="Lato Regular" charset="0"/>
                  <a:sym typeface="Lato Regular" charset="0"/>
                </a:rPr>
                <a:t>HP</a:t>
              </a:r>
            </a:p>
          </p:txBody>
        </p:sp>
      </p:grpSp>
    </p:spTree>
    <p:extLst>
      <p:ext uri="{BB962C8B-B14F-4D97-AF65-F5344CB8AC3E}">
        <p14:creationId xmlns:p14="http://schemas.microsoft.com/office/powerpoint/2010/main" val="1613490005"/>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dissolve">
                                      <p:cBhvr>
                                        <p:cTn id="7" dur="10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074683048" presetClass="entr" presetSubtype="0" fill="hold" nodeType="clickEffect">
                                  <p:stCondLst>
                                    <p:cond delay="0"/>
                                  </p:stCondLst>
                                  <p:childTnLst>
                                    <p:set>
                                      <p:cBhvr>
                                        <p:cTn id="11" dur="1" fill="hold">
                                          <p:stCondLst>
                                            <p:cond delay="499"/>
                                          </p:stCondLst>
                                        </p:cTn>
                                        <p:tgtEl>
                                          <p:spTgt spid="209451"/>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grpId="0" nodeType="clickEffect">
                                  <p:stCondLst>
                                    <p:cond delay="0"/>
                                  </p:stCondLst>
                                  <p:childTnLst>
                                    <p:set>
                                      <p:cBhvr>
                                        <p:cTn id="15" dur="1" fill="hold">
                                          <p:stCondLst>
                                            <p:cond delay="0"/>
                                          </p:stCondLst>
                                        </p:cTn>
                                        <p:tgtEl>
                                          <p:spTgt spid="209447"/>
                                        </p:tgtEl>
                                        <p:attrNameLst>
                                          <p:attrName>style.visibility</p:attrName>
                                        </p:attrNameLst>
                                      </p:cBhvr>
                                      <p:to>
                                        <p:strVal val="visible"/>
                                      </p:to>
                                    </p:set>
                                    <p:animEffect transition="in" filter="wipe(right)">
                                      <p:cBhvr>
                                        <p:cTn id="16" dur="2000"/>
                                        <p:tgtEl>
                                          <p:spTgt spid="20944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xit" presetSubtype="8" fill="hold" grpId="1" nodeType="clickEffect">
                                  <p:stCondLst>
                                    <p:cond delay="0"/>
                                  </p:stCondLst>
                                  <p:childTnLst>
                                    <p:animEffect transition="out" filter="wipe(left)">
                                      <p:cBhvr>
                                        <p:cTn id="20" dur="2000"/>
                                        <p:tgtEl>
                                          <p:spTgt spid="209447"/>
                                        </p:tgtEl>
                                      </p:cBhvr>
                                    </p:animEffect>
                                    <p:set>
                                      <p:cBhvr>
                                        <p:cTn id="21" dur="1" fill="hold">
                                          <p:stCondLst>
                                            <p:cond delay="1999"/>
                                          </p:stCondLst>
                                        </p:cTn>
                                        <p:tgtEl>
                                          <p:spTgt spid="209447"/>
                                        </p:tgtEl>
                                        <p:attrNameLst>
                                          <p:attrName>style.visibility</p:attrName>
                                        </p:attrNameLst>
                                      </p:cBhvr>
                                      <p:to>
                                        <p:strVal val="hidden"/>
                                      </p:to>
                                    </p:se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09448"/>
                                        </p:tgtEl>
                                        <p:attrNameLst>
                                          <p:attrName>style.visibility</p:attrName>
                                        </p:attrNameLst>
                                      </p:cBhvr>
                                      <p:to>
                                        <p:strVal val="visible"/>
                                      </p:to>
                                    </p:set>
                                    <p:animEffect transition="in" filter="wipe(left)">
                                      <p:cBhvr>
                                        <p:cTn id="25" dur="2000"/>
                                        <p:tgtEl>
                                          <p:spTgt spid="20944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xit" presetSubtype="2" fill="hold" grpId="1" nodeType="clickEffect">
                                  <p:stCondLst>
                                    <p:cond delay="0"/>
                                  </p:stCondLst>
                                  <p:childTnLst>
                                    <p:animEffect transition="out" filter="wipe(right)">
                                      <p:cBhvr>
                                        <p:cTn id="29" dur="2000"/>
                                        <p:tgtEl>
                                          <p:spTgt spid="209448"/>
                                        </p:tgtEl>
                                      </p:cBhvr>
                                    </p:animEffect>
                                    <p:set>
                                      <p:cBhvr>
                                        <p:cTn id="30" dur="1" fill="hold">
                                          <p:stCondLst>
                                            <p:cond delay="1999"/>
                                          </p:stCondLst>
                                        </p:cTn>
                                        <p:tgtEl>
                                          <p:spTgt spid="209448"/>
                                        </p:tgtEl>
                                        <p:attrNameLst>
                                          <p:attrName>style.visibility</p:attrName>
                                        </p:attrNameLst>
                                      </p:cBhvr>
                                      <p:to>
                                        <p:strVal val="hidden"/>
                                      </p:to>
                                    </p:set>
                                  </p:childTnLst>
                                </p:cTn>
                              </p:par>
                            </p:childTnLst>
                          </p:cTn>
                        </p:par>
                        <p:par>
                          <p:cTn id="31" fill="hold">
                            <p:stCondLst>
                              <p:cond delay="2000"/>
                            </p:stCondLst>
                            <p:childTnLst>
                              <p:par>
                                <p:cTn id="32" presetID="22" presetClass="entr" presetSubtype="4" fill="hold" nodeType="afterEffect">
                                  <p:stCondLst>
                                    <p:cond delay="0"/>
                                  </p:stCondLst>
                                  <p:childTnLst>
                                    <p:set>
                                      <p:cBhvr>
                                        <p:cTn id="33" dur="1" fill="hold">
                                          <p:stCondLst>
                                            <p:cond delay="0"/>
                                          </p:stCondLst>
                                        </p:cTn>
                                        <p:tgtEl>
                                          <p:spTgt spid="209458"/>
                                        </p:tgtEl>
                                        <p:attrNameLst>
                                          <p:attrName>style.visibility</p:attrName>
                                        </p:attrNameLst>
                                      </p:cBhvr>
                                      <p:to>
                                        <p:strVal val="visible"/>
                                      </p:to>
                                    </p:set>
                                    <p:animEffect transition="in" filter="wipe(down)">
                                      <p:cBhvr>
                                        <p:cTn id="34" dur="500"/>
                                        <p:tgtEl>
                                          <p:spTgt spid="209458"/>
                                        </p:tgtEl>
                                      </p:cBhvr>
                                    </p:animEffect>
                                  </p:childTnLst>
                                </p:cTn>
                              </p:par>
                            </p:childTnLst>
                          </p:cTn>
                        </p:par>
                        <p:par>
                          <p:cTn id="35" fill="hold">
                            <p:stCondLst>
                              <p:cond delay="2500"/>
                            </p:stCondLst>
                            <p:childTnLst>
                              <p:par>
                                <p:cTn id="36" presetID="22" presetClass="entr" presetSubtype="2" fill="hold" grpId="0" nodeType="afterEffect">
                                  <p:stCondLst>
                                    <p:cond delay="3000"/>
                                  </p:stCondLst>
                                  <p:childTnLst>
                                    <p:set>
                                      <p:cBhvr>
                                        <p:cTn id="37" dur="1" fill="hold">
                                          <p:stCondLst>
                                            <p:cond delay="0"/>
                                          </p:stCondLst>
                                        </p:cTn>
                                        <p:tgtEl>
                                          <p:spTgt spid="209452"/>
                                        </p:tgtEl>
                                        <p:attrNameLst>
                                          <p:attrName>style.visibility</p:attrName>
                                        </p:attrNameLst>
                                      </p:cBhvr>
                                      <p:to>
                                        <p:strVal val="visible"/>
                                      </p:to>
                                    </p:set>
                                    <p:animEffect transition="in" filter="wipe(right)">
                                      <p:cBhvr>
                                        <p:cTn id="38" dur="2000"/>
                                        <p:tgtEl>
                                          <p:spTgt spid="209452"/>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xit" presetSubtype="8" fill="hold" grpId="1" nodeType="clickEffect">
                                  <p:stCondLst>
                                    <p:cond delay="0"/>
                                  </p:stCondLst>
                                  <p:childTnLst>
                                    <p:animEffect transition="out" filter="wipe(left)">
                                      <p:cBhvr>
                                        <p:cTn id="42" dur="2000"/>
                                        <p:tgtEl>
                                          <p:spTgt spid="209452"/>
                                        </p:tgtEl>
                                      </p:cBhvr>
                                    </p:animEffect>
                                    <p:set>
                                      <p:cBhvr>
                                        <p:cTn id="43" dur="1" fill="hold">
                                          <p:stCondLst>
                                            <p:cond delay="1999"/>
                                          </p:stCondLst>
                                        </p:cTn>
                                        <p:tgtEl>
                                          <p:spTgt spid="209452"/>
                                        </p:tgtEl>
                                        <p:attrNameLst>
                                          <p:attrName>style.visibility</p:attrName>
                                        </p:attrNameLst>
                                      </p:cBhvr>
                                      <p:to>
                                        <p:strVal val="hidden"/>
                                      </p:to>
                                    </p:set>
                                  </p:childTnLst>
                                </p:cTn>
                              </p:par>
                            </p:childTnLst>
                          </p:cTn>
                        </p:par>
                        <p:par>
                          <p:cTn id="44" fill="hold">
                            <p:stCondLst>
                              <p:cond delay="2000"/>
                            </p:stCondLst>
                            <p:childTnLst>
                              <p:par>
                                <p:cTn id="45" presetID="22" presetClass="entr" presetSubtype="8" fill="hold" grpId="0" nodeType="afterEffect">
                                  <p:stCondLst>
                                    <p:cond delay="0"/>
                                  </p:stCondLst>
                                  <p:childTnLst>
                                    <p:set>
                                      <p:cBhvr>
                                        <p:cTn id="46" dur="1" fill="hold">
                                          <p:stCondLst>
                                            <p:cond delay="0"/>
                                          </p:stCondLst>
                                        </p:cTn>
                                        <p:tgtEl>
                                          <p:spTgt spid="209453"/>
                                        </p:tgtEl>
                                        <p:attrNameLst>
                                          <p:attrName>style.visibility</p:attrName>
                                        </p:attrNameLst>
                                      </p:cBhvr>
                                      <p:to>
                                        <p:strVal val="visible"/>
                                      </p:to>
                                    </p:set>
                                    <p:animEffect transition="in" filter="wipe(left)">
                                      <p:cBhvr>
                                        <p:cTn id="47" dur="2000"/>
                                        <p:tgtEl>
                                          <p:spTgt spid="209453"/>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xit" presetSubtype="2" fill="hold" grpId="1" nodeType="clickEffect">
                                  <p:stCondLst>
                                    <p:cond delay="0"/>
                                  </p:stCondLst>
                                  <p:childTnLst>
                                    <p:animEffect transition="out" filter="wipe(right)">
                                      <p:cBhvr>
                                        <p:cTn id="51" dur="2000"/>
                                        <p:tgtEl>
                                          <p:spTgt spid="209453"/>
                                        </p:tgtEl>
                                      </p:cBhvr>
                                    </p:animEffect>
                                    <p:set>
                                      <p:cBhvr>
                                        <p:cTn id="52" dur="1" fill="hold">
                                          <p:stCondLst>
                                            <p:cond delay="1999"/>
                                          </p:stCondLst>
                                        </p:cTn>
                                        <p:tgtEl>
                                          <p:spTgt spid="209453"/>
                                        </p:tgtEl>
                                        <p:attrNameLst>
                                          <p:attrName>style.visibility</p:attrName>
                                        </p:attrNameLst>
                                      </p:cBhvr>
                                      <p:to>
                                        <p:strVal val="hidden"/>
                                      </p:to>
                                    </p:set>
                                  </p:childTnLst>
                                </p:cTn>
                              </p:par>
                            </p:childTnLst>
                          </p:cTn>
                        </p:par>
                        <p:par>
                          <p:cTn id="53" fill="hold">
                            <p:stCondLst>
                              <p:cond delay="2000"/>
                            </p:stCondLst>
                            <p:childTnLst>
                              <p:par>
                                <p:cTn id="54" presetID="22" presetClass="entr" presetSubtype="4" fill="hold" nodeType="afterEffect">
                                  <p:stCondLst>
                                    <p:cond delay="0"/>
                                  </p:stCondLst>
                                  <p:childTnLst>
                                    <p:set>
                                      <p:cBhvr>
                                        <p:cTn id="55" dur="1" fill="hold">
                                          <p:stCondLst>
                                            <p:cond delay="0"/>
                                          </p:stCondLst>
                                        </p:cTn>
                                        <p:tgtEl>
                                          <p:spTgt spid="209463"/>
                                        </p:tgtEl>
                                        <p:attrNameLst>
                                          <p:attrName>style.visibility</p:attrName>
                                        </p:attrNameLst>
                                      </p:cBhvr>
                                      <p:to>
                                        <p:strVal val="visible"/>
                                      </p:to>
                                    </p:set>
                                    <p:animEffect transition="in" filter="wipe(down)">
                                      <p:cBhvr>
                                        <p:cTn id="56" dur="500"/>
                                        <p:tgtEl>
                                          <p:spTgt spid="209463"/>
                                        </p:tgtEl>
                                      </p:cBhvr>
                                    </p:animEffect>
                                  </p:childTnLst>
                                </p:cTn>
                              </p:par>
                            </p:childTnLst>
                          </p:cTn>
                        </p:par>
                        <p:par>
                          <p:cTn id="57" fill="hold">
                            <p:stCondLst>
                              <p:cond delay="2500"/>
                            </p:stCondLst>
                            <p:childTnLst>
                              <p:par>
                                <p:cTn id="58" presetID="22" presetClass="entr" presetSubtype="2" fill="hold" grpId="0" nodeType="afterEffect">
                                  <p:stCondLst>
                                    <p:cond delay="3000"/>
                                  </p:stCondLst>
                                  <p:childTnLst>
                                    <p:set>
                                      <p:cBhvr>
                                        <p:cTn id="59" dur="1" fill="hold">
                                          <p:stCondLst>
                                            <p:cond delay="0"/>
                                          </p:stCondLst>
                                        </p:cTn>
                                        <p:tgtEl>
                                          <p:spTgt spid="209454"/>
                                        </p:tgtEl>
                                        <p:attrNameLst>
                                          <p:attrName>style.visibility</p:attrName>
                                        </p:attrNameLst>
                                      </p:cBhvr>
                                      <p:to>
                                        <p:strVal val="visible"/>
                                      </p:to>
                                    </p:set>
                                    <p:animEffect transition="in" filter="wipe(right)">
                                      <p:cBhvr>
                                        <p:cTn id="60" dur="2000"/>
                                        <p:tgtEl>
                                          <p:spTgt spid="209454"/>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xit" presetSubtype="8" fill="hold" grpId="1" nodeType="clickEffect">
                                  <p:stCondLst>
                                    <p:cond delay="0"/>
                                  </p:stCondLst>
                                  <p:childTnLst>
                                    <p:animEffect transition="out" filter="wipe(left)">
                                      <p:cBhvr>
                                        <p:cTn id="64" dur="2000"/>
                                        <p:tgtEl>
                                          <p:spTgt spid="209454"/>
                                        </p:tgtEl>
                                      </p:cBhvr>
                                    </p:animEffect>
                                    <p:set>
                                      <p:cBhvr>
                                        <p:cTn id="65" dur="1" fill="hold">
                                          <p:stCondLst>
                                            <p:cond delay="1999"/>
                                          </p:stCondLst>
                                        </p:cTn>
                                        <p:tgtEl>
                                          <p:spTgt spid="209454"/>
                                        </p:tgtEl>
                                        <p:attrNameLst>
                                          <p:attrName>style.visibility</p:attrName>
                                        </p:attrNameLst>
                                      </p:cBhvr>
                                      <p:to>
                                        <p:strVal val="hidden"/>
                                      </p:to>
                                    </p:set>
                                  </p:childTnLst>
                                </p:cTn>
                              </p:par>
                            </p:childTnLst>
                          </p:cTn>
                        </p:par>
                        <p:par>
                          <p:cTn id="66" fill="hold">
                            <p:stCondLst>
                              <p:cond delay="2000"/>
                            </p:stCondLst>
                            <p:childTnLst>
                              <p:par>
                                <p:cTn id="67" presetID="22" presetClass="entr" presetSubtype="8" fill="hold" grpId="0" nodeType="afterEffect">
                                  <p:stCondLst>
                                    <p:cond delay="0"/>
                                  </p:stCondLst>
                                  <p:childTnLst>
                                    <p:set>
                                      <p:cBhvr>
                                        <p:cTn id="68" dur="1" fill="hold">
                                          <p:stCondLst>
                                            <p:cond delay="0"/>
                                          </p:stCondLst>
                                        </p:cTn>
                                        <p:tgtEl>
                                          <p:spTgt spid="209455"/>
                                        </p:tgtEl>
                                        <p:attrNameLst>
                                          <p:attrName>style.visibility</p:attrName>
                                        </p:attrNameLst>
                                      </p:cBhvr>
                                      <p:to>
                                        <p:strVal val="visible"/>
                                      </p:to>
                                    </p:set>
                                    <p:animEffect transition="in" filter="wipe(left)">
                                      <p:cBhvr>
                                        <p:cTn id="69" dur="2000"/>
                                        <p:tgtEl>
                                          <p:spTgt spid="209455"/>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xit" presetSubtype="2" fill="hold" grpId="1" nodeType="clickEffect">
                                  <p:stCondLst>
                                    <p:cond delay="0"/>
                                  </p:stCondLst>
                                  <p:childTnLst>
                                    <p:animEffect transition="out" filter="wipe(right)">
                                      <p:cBhvr>
                                        <p:cTn id="73" dur="2000"/>
                                        <p:tgtEl>
                                          <p:spTgt spid="209455"/>
                                        </p:tgtEl>
                                      </p:cBhvr>
                                    </p:animEffect>
                                    <p:set>
                                      <p:cBhvr>
                                        <p:cTn id="74" dur="1" fill="hold">
                                          <p:stCondLst>
                                            <p:cond delay="1999"/>
                                          </p:stCondLst>
                                        </p:cTn>
                                        <p:tgtEl>
                                          <p:spTgt spid="209455"/>
                                        </p:tgtEl>
                                        <p:attrNameLst>
                                          <p:attrName>style.visibility</p:attrName>
                                        </p:attrNameLst>
                                      </p:cBhvr>
                                      <p:to>
                                        <p:strVal val="hidden"/>
                                      </p:to>
                                    </p:set>
                                  </p:childTnLst>
                                </p:cTn>
                              </p:par>
                            </p:childTnLst>
                          </p:cTn>
                        </p:par>
                        <p:par>
                          <p:cTn id="75" fill="hold">
                            <p:stCondLst>
                              <p:cond delay="2000"/>
                            </p:stCondLst>
                            <p:childTnLst>
                              <p:par>
                                <p:cTn id="76" presetID="22" presetClass="entr" presetSubtype="4" fill="hold" nodeType="afterEffect">
                                  <p:stCondLst>
                                    <p:cond delay="0"/>
                                  </p:stCondLst>
                                  <p:childTnLst>
                                    <p:set>
                                      <p:cBhvr>
                                        <p:cTn id="77" dur="1" fill="hold">
                                          <p:stCondLst>
                                            <p:cond delay="0"/>
                                          </p:stCondLst>
                                        </p:cTn>
                                        <p:tgtEl>
                                          <p:spTgt spid="209466"/>
                                        </p:tgtEl>
                                        <p:attrNameLst>
                                          <p:attrName>style.visibility</p:attrName>
                                        </p:attrNameLst>
                                      </p:cBhvr>
                                      <p:to>
                                        <p:strVal val="visible"/>
                                      </p:to>
                                    </p:set>
                                    <p:animEffect transition="in" filter="wipe(down)">
                                      <p:cBhvr>
                                        <p:cTn id="78" dur="500"/>
                                        <p:tgtEl>
                                          <p:spTgt spid="209466"/>
                                        </p:tgtEl>
                                      </p:cBhvr>
                                    </p:animEffect>
                                  </p:childTnLst>
                                </p:cTn>
                              </p:par>
                            </p:childTnLst>
                          </p:cTn>
                        </p:par>
                        <p:par>
                          <p:cTn id="79" fill="hold">
                            <p:stCondLst>
                              <p:cond delay="2500"/>
                            </p:stCondLst>
                            <p:childTnLst>
                              <p:par>
                                <p:cTn id="80" presetID="22" presetClass="entr" presetSubtype="2" fill="hold" grpId="0" nodeType="afterEffect">
                                  <p:stCondLst>
                                    <p:cond delay="3000"/>
                                  </p:stCondLst>
                                  <p:childTnLst>
                                    <p:set>
                                      <p:cBhvr>
                                        <p:cTn id="81" dur="1" fill="hold">
                                          <p:stCondLst>
                                            <p:cond delay="0"/>
                                          </p:stCondLst>
                                        </p:cTn>
                                        <p:tgtEl>
                                          <p:spTgt spid="209459"/>
                                        </p:tgtEl>
                                        <p:attrNameLst>
                                          <p:attrName>style.visibility</p:attrName>
                                        </p:attrNameLst>
                                      </p:cBhvr>
                                      <p:to>
                                        <p:strVal val="visible"/>
                                      </p:to>
                                    </p:set>
                                    <p:animEffect transition="in" filter="wipe(right)">
                                      <p:cBhvr>
                                        <p:cTn id="82" dur="2000"/>
                                        <p:tgtEl>
                                          <p:spTgt spid="209459"/>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xit" presetSubtype="8" fill="hold" grpId="1" nodeType="clickEffect">
                                  <p:stCondLst>
                                    <p:cond delay="0"/>
                                  </p:stCondLst>
                                  <p:childTnLst>
                                    <p:animEffect transition="out" filter="wipe(left)">
                                      <p:cBhvr>
                                        <p:cTn id="86" dur="2000"/>
                                        <p:tgtEl>
                                          <p:spTgt spid="209459"/>
                                        </p:tgtEl>
                                      </p:cBhvr>
                                    </p:animEffect>
                                    <p:set>
                                      <p:cBhvr>
                                        <p:cTn id="87" dur="1" fill="hold">
                                          <p:stCondLst>
                                            <p:cond delay="1999"/>
                                          </p:stCondLst>
                                        </p:cTn>
                                        <p:tgtEl>
                                          <p:spTgt spid="209459"/>
                                        </p:tgtEl>
                                        <p:attrNameLst>
                                          <p:attrName>style.visibility</p:attrName>
                                        </p:attrNameLst>
                                      </p:cBhvr>
                                      <p:to>
                                        <p:strVal val="hidden"/>
                                      </p:to>
                                    </p:set>
                                  </p:childTnLst>
                                </p:cTn>
                              </p:par>
                            </p:childTnLst>
                          </p:cTn>
                        </p:par>
                        <p:par>
                          <p:cTn id="88" fill="hold">
                            <p:stCondLst>
                              <p:cond delay="2000"/>
                            </p:stCondLst>
                            <p:childTnLst>
                              <p:par>
                                <p:cTn id="89" presetID="22" presetClass="entr" presetSubtype="8" fill="hold" grpId="0" nodeType="afterEffect">
                                  <p:stCondLst>
                                    <p:cond delay="0"/>
                                  </p:stCondLst>
                                  <p:childTnLst>
                                    <p:set>
                                      <p:cBhvr>
                                        <p:cTn id="90" dur="1" fill="hold">
                                          <p:stCondLst>
                                            <p:cond delay="0"/>
                                          </p:stCondLst>
                                        </p:cTn>
                                        <p:tgtEl>
                                          <p:spTgt spid="209460"/>
                                        </p:tgtEl>
                                        <p:attrNameLst>
                                          <p:attrName>style.visibility</p:attrName>
                                        </p:attrNameLst>
                                      </p:cBhvr>
                                      <p:to>
                                        <p:strVal val="visible"/>
                                      </p:to>
                                    </p:set>
                                    <p:animEffect transition="in" filter="wipe(left)">
                                      <p:cBhvr>
                                        <p:cTn id="91" dur="2000"/>
                                        <p:tgtEl>
                                          <p:spTgt spid="209460"/>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xit" presetSubtype="2" fill="hold" grpId="1" nodeType="clickEffect">
                                  <p:stCondLst>
                                    <p:cond delay="0"/>
                                  </p:stCondLst>
                                  <p:childTnLst>
                                    <p:animEffect transition="out" filter="wipe(right)">
                                      <p:cBhvr>
                                        <p:cTn id="95" dur="2000"/>
                                        <p:tgtEl>
                                          <p:spTgt spid="209460"/>
                                        </p:tgtEl>
                                      </p:cBhvr>
                                    </p:animEffect>
                                    <p:set>
                                      <p:cBhvr>
                                        <p:cTn id="96" dur="1" fill="hold">
                                          <p:stCondLst>
                                            <p:cond delay="1999"/>
                                          </p:stCondLst>
                                        </p:cTn>
                                        <p:tgtEl>
                                          <p:spTgt spid="20946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447" grpId="0" animBg="1"/>
      <p:bldP spid="209447" grpId="1" animBg="1"/>
      <p:bldP spid="209448" grpId="0" animBg="1"/>
      <p:bldP spid="209448" grpId="1" animBg="1"/>
      <p:bldP spid="209452" grpId="0" animBg="1"/>
      <p:bldP spid="209452" grpId="1" animBg="1"/>
      <p:bldP spid="209453" grpId="0" animBg="1"/>
      <p:bldP spid="209453" grpId="1" animBg="1"/>
      <p:bldP spid="209454" grpId="0" animBg="1"/>
      <p:bldP spid="209454" grpId="1" animBg="1"/>
      <p:bldP spid="209455" grpId="0" animBg="1"/>
      <p:bldP spid="209455" grpId="1" animBg="1"/>
      <p:bldP spid="209459" grpId="0" animBg="1"/>
      <p:bldP spid="209459" grpId="1" animBg="1"/>
      <p:bldP spid="209460" grpId="0" animBg="1"/>
      <p:bldP spid="209460"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1"/>
          <p:cNvSpPr>
            <a:spLocks noGrp="1" noChangeArrowheads="1"/>
          </p:cNvSpPr>
          <p:nvPr>
            <p:ph type="title"/>
          </p:nvPr>
        </p:nvSpPr>
        <p:spPr>
          <a:xfrm>
            <a:off x="1270000" y="1016000"/>
            <a:ext cx="10464800" cy="3302000"/>
          </a:xfrm>
          <a:ln/>
        </p:spPr>
        <p:txBody>
          <a:bodyPr/>
          <a:lstStyle/>
          <a:p>
            <a:r>
              <a:rPr lang="en-US" dirty="0">
                <a:latin typeface="Times New Roman" charset="0"/>
                <a:cs typeface="Times New Roman" charset="0"/>
                <a:sym typeface="Times New Roman" charset="0"/>
              </a:rPr>
              <a:t>DISC PREssessment</a:t>
            </a:r>
            <a:endParaRPr lang="en-US" dirty="0">
              <a:latin typeface="Times New Roman" charset="0"/>
              <a:ea typeface="ヒラギノ明朝 ProN W3" charset="0"/>
              <a:cs typeface="ヒラギノ明朝 ProN W3" charset="0"/>
              <a:sym typeface="Times New Roman" charset="0"/>
            </a:endParaRPr>
          </a:p>
        </p:txBody>
      </p:sp>
      <p:sp>
        <p:nvSpPr>
          <p:cNvPr id="100354" name="Rectangle 2"/>
          <p:cNvSpPr>
            <a:spLocks noGrp="1" noChangeArrowheads="1"/>
          </p:cNvSpPr>
          <p:nvPr>
            <p:ph type="body" idx="1"/>
          </p:nvPr>
        </p:nvSpPr>
        <p:spPr>
          <a:xfrm>
            <a:off x="1270000" y="4432300"/>
            <a:ext cx="10464800" cy="1130300"/>
          </a:xfrm>
          <a:ln/>
        </p:spPr>
        <p:txBody>
          <a:bodyPr/>
          <a:lstStyle/>
          <a:p>
            <a:r>
              <a:rPr lang="en-US" sz="5000">
                <a:latin typeface="Lato Regular" charset="0"/>
                <a:cs typeface="Lato Regular" charset="0"/>
                <a:sym typeface="Lato Regular" charset="0"/>
              </a:rPr>
              <a:t>Finding Your Performance Style</a:t>
            </a:r>
            <a:endParaRPr lang="en-US" sz="5000">
              <a:latin typeface="Lato Regular" charset="0"/>
              <a:sym typeface="Lato Regular"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831681"/>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3" name="Rectangle 1"/>
          <p:cNvSpPr>
            <a:spLocks noGrp="1" noChangeArrowheads="1"/>
          </p:cNvSpPr>
          <p:nvPr>
            <p:ph type="title"/>
          </p:nvPr>
        </p:nvSpPr>
        <p:spPr>
          <a:xfrm>
            <a:off x="863600" y="990600"/>
            <a:ext cx="11252200" cy="3302000"/>
          </a:xfrm>
          <a:ln/>
        </p:spPr>
        <p:txBody>
          <a:bodyPr/>
          <a:lstStyle/>
          <a:p>
            <a:r>
              <a:rPr lang="en-US" sz="9600" dirty="0">
                <a:latin typeface="Times New Roman" charset="0"/>
                <a:cs typeface="Times New Roman" charset="0"/>
                <a:sym typeface="Times New Roman" charset="0"/>
              </a:rPr>
              <a:t>UNDERSTANDING YOUR APTITUDES</a:t>
            </a:r>
            <a:endParaRPr lang="en-US" sz="9600" dirty="0">
              <a:latin typeface="Times New Roman" charset="0"/>
              <a:ea typeface="ヒラギノ明朝 ProN W3" charset="0"/>
              <a:cs typeface="ヒラギノ明朝 ProN W3" charset="0"/>
              <a:sym typeface="Times New Roman" charset="0"/>
            </a:endParaRPr>
          </a:p>
        </p:txBody>
      </p:sp>
      <p:sp>
        <p:nvSpPr>
          <p:cNvPr id="212994" name="Rectangle 2"/>
          <p:cNvSpPr>
            <a:spLocks noGrp="1" noChangeArrowheads="1"/>
          </p:cNvSpPr>
          <p:nvPr>
            <p:ph type="body" idx="1"/>
          </p:nvPr>
        </p:nvSpPr>
        <p:spPr>
          <a:xfrm>
            <a:off x="266700" y="4457700"/>
            <a:ext cx="12458700" cy="1752600"/>
          </a:xfrm>
          <a:ln/>
        </p:spPr>
        <p:txBody>
          <a:bodyPr/>
          <a:lstStyle/>
          <a:p>
            <a:r>
              <a:rPr lang="en-US" sz="4800">
                <a:latin typeface="Lato Regular" charset="0"/>
                <a:cs typeface="Lato Regular" charset="0"/>
                <a:sym typeface="Lato Regular" charset="0"/>
              </a:rPr>
              <a:t>Identifying Past Use and Future Application</a:t>
            </a:r>
            <a:endParaRPr lang="en-US" sz="4800">
              <a:latin typeface="Lato Regular" charset="0"/>
              <a:sym typeface="Lato Regular"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41"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6188" y="1230313"/>
            <a:ext cx="5435600" cy="7280275"/>
          </a:xfrm>
          <a:prstGeom prst="rect">
            <a:avLst/>
          </a:prstGeom>
          <a:noFill/>
          <a:ln w="12700" cap="flat">
            <a:solidFill>
              <a:srgbClr val="FFFFFF"/>
            </a:solidFill>
            <a:miter lim="800000"/>
            <a:headEnd/>
            <a:tailEnd/>
          </a:ln>
          <a:extLst>
            <a:ext uri="{909E8E84-426E-40dd-AFC4-6F175D3DCCD1}">
              <a14:hiddenFill xmlns:a14="http://schemas.microsoft.com/office/drawing/2010/main">
                <a:solidFill>
                  <a:srgbClr val="FFFFFF"/>
                </a:solidFill>
              </a14:hiddenFill>
            </a:ext>
          </a:extLst>
        </p:spPr>
      </p:pic>
      <p:sp>
        <p:nvSpPr>
          <p:cNvPr id="215042" name="Rectangle 2"/>
          <p:cNvSpPr>
            <a:spLocks/>
          </p:cNvSpPr>
          <p:nvPr/>
        </p:nvSpPr>
        <p:spPr bwMode="auto">
          <a:xfrm>
            <a:off x="6745288" y="58738"/>
            <a:ext cx="62611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10000">
                <a:solidFill>
                  <a:schemeClr val="tx1"/>
                </a:solidFill>
                <a:latin typeface="Times New Roman" charset="0"/>
                <a:ea typeface="ＭＳ Ｐゴシック" charset="0"/>
                <a:cs typeface="Times New Roman" charset="0"/>
                <a:sym typeface="Times New Roman" charset="0"/>
              </a:rPr>
              <a:t>Pages 62-63</a:t>
            </a:r>
          </a:p>
        </p:txBody>
      </p:sp>
      <p:pic>
        <p:nvPicPr>
          <p:cNvPr id="21504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02500" y="3143250"/>
            <a:ext cx="4178300" cy="552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21504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37700" y="4148138"/>
            <a:ext cx="4178300" cy="5475287"/>
          </a:xfrm>
          <a:prstGeom prst="rect">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xmlns:p14="http://schemas.microsoft.com/office/powerpoint/2010/main" spd="med">
    <p:push dir="u"/>
  </p:transition>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7" name="Rectangle 1"/>
          <p:cNvSpPr>
            <a:spLocks noGrp="1" noChangeArrowheads="1"/>
          </p:cNvSpPr>
          <p:nvPr>
            <p:ph type="title"/>
          </p:nvPr>
        </p:nvSpPr>
        <p:spPr>
          <a:xfrm>
            <a:off x="1270000" y="1016000"/>
            <a:ext cx="10464800" cy="3302000"/>
          </a:xfrm>
          <a:ln/>
        </p:spPr>
        <p:txBody>
          <a:bodyPr/>
          <a:lstStyle/>
          <a:p>
            <a:r>
              <a:rPr lang="en-US" sz="9600">
                <a:latin typeface="Times New Roman" charset="0"/>
                <a:cs typeface="Times New Roman" charset="0"/>
                <a:sym typeface="Times New Roman" charset="0"/>
              </a:rPr>
              <a:t>DESCRIPTORS</a:t>
            </a:r>
            <a:endParaRPr lang="en-US" sz="9600">
              <a:latin typeface="Times New Roman" charset="0"/>
              <a:ea typeface="ヒラギノ明朝 ProN W3" charset="0"/>
              <a:cs typeface="ヒラギノ明朝 ProN W3" charset="0"/>
              <a:sym typeface="Times New Roman" charset="0"/>
            </a:endParaRPr>
          </a:p>
        </p:txBody>
      </p:sp>
      <p:sp>
        <p:nvSpPr>
          <p:cNvPr id="219138" name="Rectangle 2"/>
          <p:cNvSpPr>
            <a:spLocks noGrp="1" noChangeArrowheads="1"/>
          </p:cNvSpPr>
          <p:nvPr>
            <p:ph type="body" idx="1"/>
          </p:nvPr>
        </p:nvSpPr>
        <p:spPr>
          <a:xfrm>
            <a:off x="1270000" y="4432300"/>
            <a:ext cx="10464800" cy="1587500"/>
          </a:xfrm>
          <a:ln/>
        </p:spPr>
        <p:txBody>
          <a:bodyPr/>
          <a:lstStyle/>
          <a:p>
            <a:r>
              <a:rPr lang="en-US" sz="4800">
                <a:latin typeface="Lato Regular" charset="0"/>
                <a:cs typeface="Lato Regular" charset="0"/>
                <a:sym typeface="Lato Regular" charset="0"/>
              </a:rPr>
              <a:t>Identifying Additional Words to Describe Your Behavioral Style</a:t>
            </a:r>
            <a:endParaRPr lang="en-US" sz="4800">
              <a:latin typeface="Lato Regular" charset="0"/>
              <a:sym typeface="Lato Regular"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118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6188" y="1230313"/>
            <a:ext cx="5435600" cy="7280275"/>
          </a:xfrm>
          <a:prstGeom prst="rect">
            <a:avLst/>
          </a:prstGeom>
          <a:noFill/>
          <a:ln w="12700" cap="flat">
            <a:solidFill>
              <a:srgbClr val="FFFFFF"/>
            </a:solidFill>
            <a:miter lim="800000"/>
            <a:headEnd/>
            <a:tailEnd/>
          </a:ln>
          <a:extLst>
            <a:ext uri="{909E8E84-426E-40dd-AFC4-6F175D3DCCD1}">
              <a14:hiddenFill xmlns:a14="http://schemas.microsoft.com/office/drawing/2010/main">
                <a:solidFill>
                  <a:srgbClr val="FFFFFF"/>
                </a:solidFill>
              </a14:hiddenFill>
            </a:ext>
          </a:extLst>
        </p:spPr>
      </p:pic>
      <p:sp>
        <p:nvSpPr>
          <p:cNvPr id="221186" name="Rectangle 2"/>
          <p:cNvSpPr>
            <a:spLocks/>
          </p:cNvSpPr>
          <p:nvPr/>
        </p:nvSpPr>
        <p:spPr bwMode="auto">
          <a:xfrm>
            <a:off x="6745288" y="58738"/>
            <a:ext cx="62611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10000">
                <a:solidFill>
                  <a:schemeClr val="tx1"/>
                </a:solidFill>
                <a:latin typeface="Times New Roman" charset="0"/>
                <a:ea typeface="ＭＳ Ｐゴシック" charset="0"/>
                <a:cs typeface="Times New Roman" charset="0"/>
                <a:sym typeface="Times New Roman" charset="0"/>
              </a:rPr>
              <a:t>Pages 65-68</a:t>
            </a:r>
          </a:p>
        </p:txBody>
      </p:sp>
      <p:pic>
        <p:nvPicPr>
          <p:cNvPr id="22118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75500" y="3135313"/>
            <a:ext cx="4165600" cy="550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22118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20200" y="4324350"/>
            <a:ext cx="4165600" cy="5499100"/>
          </a:xfrm>
          <a:prstGeom prst="rect">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xmlns:p14="http://schemas.microsoft.com/office/powerpoint/2010/main" spd="med">
    <p:push dir="u"/>
  </p:transition>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1" name="Rectangle 1"/>
          <p:cNvSpPr>
            <a:spLocks noGrp="1" noChangeArrowheads="1"/>
          </p:cNvSpPr>
          <p:nvPr>
            <p:ph type="title"/>
          </p:nvPr>
        </p:nvSpPr>
        <p:spPr>
          <a:xfrm>
            <a:off x="1270000" y="1016000"/>
            <a:ext cx="10464800" cy="3302000"/>
          </a:xfrm>
          <a:ln/>
        </p:spPr>
        <p:txBody>
          <a:bodyPr/>
          <a:lstStyle/>
          <a:p>
            <a:r>
              <a:rPr lang="en-US">
                <a:latin typeface="Times New Roman" charset="0"/>
                <a:cs typeface="Times New Roman" charset="0"/>
                <a:sym typeface="Times New Roman" charset="0"/>
              </a:rPr>
              <a:t>LEADERSHIP OPPORTUNITY</a:t>
            </a:r>
            <a:endParaRPr lang="en-US">
              <a:latin typeface="Times New Roman" charset="0"/>
              <a:ea typeface="ヒラギノ明朝 ProN W3" charset="0"/>
              <a:cs typeface="ヒラギノ明朝 ProN W3" charset="0"/>
              <a:sym typeface="Times New Roman" charset="0"/>
            </a:endParaRPr>
          </a:p>
        </p:txBody>
      </p:sp>
      <p:sp>
        <p:nvSpPr>
          <p:cNvPr id="225282" name="Rectangle 2"/>
          <p:cNvSpPr>
            <a:spLocks noGrp="1" noChangeArrowheads="1"/>
          </p:cNvSpPr>
          <p:nvPr>
            <p:ph type="body" idx="1"/>
          </p:nvPr>
        </p:nvSpPr>
        <p:spPr>
          <a:xfrm>
            <a:off x="1270000" y="4432300"/>
            <a:ext cx="10464800" cy="1130300"/>
          </a:xfrm>
          <a:ln/>
        </p:spPr>
        <p:txBody>
          <a:bodyPr/>
          <a:lstStyle/>
          <a:p>
            <a:r>
              <a:rPr lang="en-US" sz="4800">
                <a:latin typeface="Lato Regular" charset="0"/>
                <a:cs typeface="Lato Regular" charset="0"/>
                <a:sym typeface="Lato Regular" charset="0"/>
              </a:rPr>
              <a:t>Exercise 4</a:t>
            </a:r>
            <a:endParaRPr lang="en-US" sz="4800">
              <a:latin typeface="Lato Regular" charset="0"/>
              <a:sym typeface="Lato Regular"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7329"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6188" y="1230313"/>
            <a:ext cx="5435600" cy="7280275"/>
          </a:xfrm>
          <a:prstGeom prst="rect">
            <a:avLst/>
          </a:prstGeom>
          <a:noFill/>
          <a:ln w="12700" cap="flat">
            <a:solidFill>
              <a:srgbClr val="FFFFFF"/>
            </a:solidFill>
            <a:miter lim="800000"/>
            <a:headEnd/>
            <a:tailEnd/>
          </a:ln>
          <a:extLst>
            <a:ext uri="{909E8E84-426E-40dd-AFC4-6F175D3DCCD1}">
              <a14:hiddenFill xmlns:a14="http://schemas.microsoft.com/office/drawing/2010/main">
                <a:solidFill>
                  <a:srgbClr val="FFFFFF"/>
                </a:solidFill>
              </a14:hiddenFill>
            </a:ext>
          </a:extLst>
        </p:spPr>
      </p:pic>
      <p:sp>
        <p:nvSpPr>
          <p:cNvPr id="227330" name="Rectangle 2"/>
          <p:cNvSpPr>
            <a:spLocks/>
          </p:cNvSpPr>
          <p:nvPr/>
        </p:nvSpPr>
        <p:spPr bwMode="auto">
          <a:xfrm>
            <a:off x="6745288" y="96838"/>
            <a:ext cx="626110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10000">
                <a:solidFill>
                  <a:schemeClr val="tx1"/>
                </a:solidFill>
                <a:latin typeface="Trajan Pro" charset="0"/>
                <a:ea typeface="ＭＳ Ｐゴシック" charset="0"/>
                <a:cs typeface="Trajan Pro" charset="0"/>
                <a:sym typeface="Trajan Pro" charset="0"/>
              </a:rPr>
              <a:t>Page 70-71</a:t>
            </a:r>
          </a:p>
        </p:txBody>
      </p:sp>
      <p:pic>
        <p:nvPicPr>
          <p:cNvPr id="22733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89800" y="3097213"/>
            <a:ext cx="4165600" cy="548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22733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34500" y="4025900"/>
            <a:ext cx="4165600" cy="5486400"/>
          </a:xfrm>
          <a:prstGeom prst="rect">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xmlns:p14="http://schemas.microsoft.com/office/powerpoint/2010/main" spd="med">
    <p:push dir="u"/>
  </p:transition>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7" name="Rectangle 1"/>
          <p:cNvSpPr>
            <a:spLocks/>
          </p:cNvSpPr>
          <p:nvPr/>
        </p:nvSpPr>
        <p:spPr bwMode="auto">
          <a:xfrm>
            <a:off x="254000" y="533400"/>
            <a:ext cx="12496800" cy="899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pPr algn="l"/>
            <a:r>
              <a:rPr lang="en-US" sz="2400" dirty="0">
                <a:solidFill>
                  <a:schemeClr val="tx1"/>
                </a:solidFill>
                <a:latin typeface="Open Sans" charset="0"/>
                <a:ea typeface="ＭＳ Ｐゴシック" charset="0"/>
                <a:cs typeface="Open Sans" charset="0"/>
                <a:sym typeface="Open Sans" charset="0"/>
              </a:rPr>
              <a:t>	You reside on the board for a non-profit service organization that has been severely impacted by a downturn in the economy over the last few years. The budget has already been cut to the minimum, and the only thing left to make ends meet is to reduce the payroll. Your job as a team is to figure out how to cut what you pay the staff of four full-time employees by 25 percent.</a:t>
            </a:r>
          </a:p>
          <a:p>
            <a:pPr algn="l"/>
            <a:r>
              <a:rPr lang="en-US" sz="2400" dirty="0">
                <a:solidFill>
                  <a:schemeClr val="tx1"/>
                </a:solidFill>
                <a:latin typeface="Open Sans" charset="0"/>
                <a:ea typeface="ＭＳ Ｐゴシック" charset="0"/>
                <a:cs typeface="Open Sans" charset="0"/>
                <a:sym typeface="Open Sans" charset="0"/>
              </a:rPr>
              <a:t>The </a:t>
            </a:r>
            <a:r>
              <a:rPr lang="en-US" sz="2400" u="sng" dirty="0">
                <a:solidFill>
                  <a:schemeClr val="tx1"/>
                </a:solidFill>
                <a:latin typeface="Open Sans" charset="0"/>
                <a:ea typeface="ＭＳ Ｐゴシック" charset="0"/>
                <a:cs typeface="Open Sans" charset="0"/>
                <a:sym typeface="Open Sans" charset="0"/>
              </a:rPr>
              <a:t>Donor Relations Director</a:t>
            </a:r>
            <a:r>
              <a:rPr lang="en-US" sz="2400" dirty="0">
                <a:solidFill>
                  <a:schemeClr val="tx1"/>
                </a:solidFill>
                <a:latin typeface="Open Sans" charset="0"/>
                <a:ea typeface="ＭＳ Ｐゴシック" charset="0"/>
                <a:cs typeface="Open Sans" charset="0"/>
                <a:sym typeface="Open Sans" charset="0"/>
              </a:rPr>
              <a:t> was hired a year ago to prepare for growth. She is excellent at what she does, has sterling character and has been the key to this year</a:t>
            </a:r>
            <a:r>
              <a:rPr lang="ja-JP" altLang="en-US" sz="2400" dirty="0">
                <a:solidFill>
                  <a:schemeClr val="tx1"/>
                </a:solidFill>
                <a:latin typeface="Arial"/>
                <a:ea typeface="ＭＳ Ｐゴシック" charset="0"/>
                <a:cs typeface="Open Sans" charset="0"/>
                <a:sym typeface="Open Sans" charset="0"/>
              </a:rPr>
              <a:t>’</a:t>
            </a:r>
            <a:r>
              <a:rPr lang="en-US" sz="2400" dirty="0">
                <a:solidFill>
                  <a:schemeClr val="tx1"/>
                </a:solidFill>
                <a:latin typeface="Open Sans" charset="0"/>
                <a:ea typeface="ＭＳ Ｐゴシック" charset="0"/>
                <a:cs typeface="Open Sans" charset="0"/>
                <a:sym typeface="Open Sans" charset="0"/>
              </a:rPr>
              <a:t>s 10% growth, but the reality is that the company would have to be twice as big to really justify her role.</a:t>
            </a:r>
          </a:p>
          <a:p>
            <a:pPr algn="l"/>
            <a:r>
              <a:rPr lang="en-US" sz="2400" dirty="0">
                <a:solidFill>
                  <a:schemeClr val="tx1"/>
                </a:solidFill>
                <a:latin typeface="Open Sans" charset="0"/>
                <a:ea typeface="ＭＳ Ｐゴシック" charset="0"/>
                <a:cs typeface="Open Sans" charset="0"/>
                <a:sym typeface="Open Sans" charset="0"/>
              </a:rPr>
              <a:t>      The </a:t>
            </a:r>
            <a:r>
              <a:rPr lang="en-US" sz="2400" u="sng" dirty="0">
                <a:solidFill>
                  <a:schemeClr val="tx1"/>
                </a:solidFill>
                <a:latin typeface="Open Sans" charset="0"/>
                <a:ea typeface="ＭＳ Ｐゴシック" charset="0"/>
                <a:cs typeface="Open Sans" charset="0"/>
                <a:sym typeface="Open Sans" charset="0"/>
              </a:rPr>
              <a:t>Director of Counseling</a:t>
            </a:r>
            <a:r>
              <a:rPr lang="en-US" sz="2400" dirty="0">
                <a:solidFill>
                  <a:schemeClr val="tx1"/>
                </a:solidFill>
                <a:latin typeface="Open Sans" charset="0"/>
                <a:ea typeface="ＭＳ Ｐゴシック" charset="0"/>
                <a:cs typeface="Open Sans" charset="0"/>
                <a:sym typeface="Open Sans" charset="0"/>
              </a:rPr>
              <a:t> has not performed up to expectations. Problems at home with a young wife, new-born twins and an autistic son seem to constantly interrupt his work and divert his attention.</a:t>
            </a:r>
          </a:p>
          <a:p>
            <a:pPr algn="l"/>
            <a:r>
              <a:rPr lang="en-US" sz="2400" dirty="0">
                <a:solidFill>
                  <a:schemeClr val="tx1"/>
                </a:solidFill>
                <a:latin typeface="Open Sans" charset="0"/>
                <a:ea typeface="ＭＳ Ｐゴシック" charset="0"/>
                <a:cs typeface="Open Sans" charset="0"/>
                <a:sym typeface="Open Sans" charset="0"/>
              </a:rPr>
              <a:t>      The </a:t>
            </a:r>
            <a:r>
              <a:rPr lang="en-US" sz="2400" u="sng" dirty="0">
                <a:solidFill>
                  <a:schemeClr val="tx1"/>
                </a:solidFill>
                <a:latin typeface="Open Sans" charset="0"/>
                <a:ea typeface="ＭＳ Ｐゴシック" charset="0"/>
                <a:cs typeface="Open Sans" charset="0"/>
                <a:sym typeface="Open Sans" charset="0"/>
              </a:rPr>
              <a:t>CPA</a:t>
            </a:r>
            <a:r>
              <a:rPr lang="en-US" sz="2400" dirty="0">
                <a:solidFill>
                  <a:schemeClr val="tx1"/>
                </a:solidFill>
                <a:latin typeface="Open Sans" charset="0"/>
                <a:ea typeface="ＭＳ Ｐゴシック" charset="0"/>
                <a:cs typeface="Open Sans" charset="0"/>
                <a:sym typeface="Open Sans" charset="0"/>
              </a:rPr>
              <a:t> is very talented but difficult to work with.  He has meticulously corrected his predecessor</a:t>
            </a:r>
            <a:r>
              <a:rPr lang="ja-JP" altLang="en-US" sz="2400" dirty="0">
                <a:solidFill>
                  <a:schemeClr val="tx1"/>
                </a:solidFill>
                <a:latin typeface="Arial"/>
                <a:ea typeface="ＭＳ Ｐゴシック" charset="0"/>
                <a:cs typeface="Open Sans" charset="0"/>
                <a:sym typeface="Open Sans" charset="0"/>
              </a:rPr>
              <a:t>’</a:t>
            </a:r>
            <a:r>
              <a:rPr lang="en-US" sz="2400" dirty="0">
                <a:solidFill>
                  <a:schemeClr val="tx1"/>
                </a:solidFill>
                <a:latin typeface="Open Sans" charset="0"/>
                <a:ea typeface="ＭＳ Ｐゴシック" charset="0"/>
                <a:cs typeface="Open Sans" charset="0"/>
                <a:sym typeface="Open Sans" charset="0"/>
              </a:rPr>
              <a:t>s errors and has been putting in extra hours to prepare for a pending IRS audit, but everyone else on the staff would heave a sigh of relief if he left.</a:t>
            </a:r>
          </a:p>
          <a:p>
            <a:pPr algn="l"/>
            <a:r>
              <a:rPr lang="en-US" sz="2400" dirty="0">
                <a:solidFill>
                  <a:schemeClr val="tx1"/>
                </a:solidFill>
                <a:latin typeface="Open Sans" charset="0"/>
                <a:ea typeface="ＭＳ Ｐゴシック" charset="0"/>
                <a:cs typeface="Open Sans" charset="0"/>
                <a:sym typeface="Open Sans" charset="0"/>
              </a:rPr>
              <a:t>      The </a:t>
            </a:r>
            <a:r>
              <a:rPr lang="en-US" sz="2400" u="sng" dirty="0">
                <a:solidFill>
                  <a:schemeClr val="tx1"/>
                </a:solidFill>
                <a:latin typeface="Open Sans" charset="0"/>
                <a:ea typeface="ＭＳ Ｐゴシック" charset="0"/>
                <a:cs typeface="Open Sans" charset="0"/>
                <a:sym typeface="Open Sans" charset="0"/>
              </a:rPr>
              <a:t>Volunteer Director</a:t>
            </a:r>
            <a:r>
              <a:rPr lang="en-US" sz="2400" dirty="0">
                <a:solidFill>
                  <a:schemeClr val="tx1"/>
                </a:solidFill>
                <a:latin typeface="Open Sans" charset="0"/>
                <a:ea typeface="ＭＳ Ｐゴシック" charset="0"/>
                <a:cs typeface="Open Sans" charset="0"/>
                <a:sym typeface="Open Sans" charset="0"/>
              </a:rPr>
              <a:t> has been there for 10 years, handles most of the daily issues and is greatly loved by the volunteers. However, as the company has grown she has struggled to adapt. Her resistance to raising up and empowering a team to share the load is pushing her toward burnout.</a:t>
            </a:r>
          </a:p>
          <a:p>
            <a:pPr algn="l"/>
            <a:r>
              <a:rPr lang="en-US" sz="2400" dirty="0">
                <a:solidFill>
                  <a:schemeClr val="tx1"/>
                </a:solidFill>
                <a:latin typeface="Open Sans" charset="0"/>
                <a:ea typeface="ＭＳ Ｐゴシック" charset="0"/>
                <a:cs typeface="Open Sans" charset="0"/>
                <a:sym typeface="Open Sans" charset="0"/>
              </a:rPr>
              <a:t>      Keeping all four staff but temporarily reducing salaries by 25% is another option.  Three of your staff have the resources to make it through the dip, but it would be very difficult for the Donor Relations Director, who has three teens and a single-income family. She has indicated she</a:t>
            </a:r>
            <a:r>
              <a:rPr lang="ja-JP" altLang="en-US" sz="2400" dirty="0">
                <a:solidFill>
                  <a:schemeClr val="tx1"/>
                </a:solidFill>
                <a:latin typeface="Arial"/>
                <a:ea typeface="ＭＳ Ｐゴシック" charset="0"/>
                <a:cs typeface="Open Sans" charset="0"/>
                <a:sym typeface="Open Sans" charset="0"/>
              </a:rPr>
              <a:t>’</a:t>
            </a:r>
            <a:r>
              <a:rPr lang="en-US" sz="2400" dirty="0">
                <a:solidFill>
                  <a:schemeClr val="tx1"/>
                </a:solidFill>
                <a:latin typeface="Open Sans" charset="0"/>
                <a:ea typeface="ＭＳ Ｐゴシック" charset="0"/>
                <a:cs typeface="Open Sans" charset="0"/>
                <a:sym typeface="Open Sans" charset="0"/>
              </a:rPr>
              <a:t>d have to cut her hours and take another part-time job if that happened.</a:t>
            </a:r>
          </a:p>
          <a:p>
            <a:pPr algn="l"/>
            <a:endParaRPr lang="en-US" sz="2400" dirty="0">
              <a:solidFill>
                <a:schemeClr val="tx1"/>
              </a:solidFill>
              <a:latin typeface="Open Sans" charset="0"/>
              <a:ea typeface="ＭＳ Ｐゴシック" charset="0"/>
              <a:cs typeface="Open Sans" charset="0"/>
              <a:sym typeface="Open Sans"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1"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800" y="1117600"/>
            <a:ext cx="13843000" cy="750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10240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2538" y="3975100"/>
            <a:ext cx="2000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10240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44600" y="4251325"/>
            <a:ext cx="254000"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10240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36663" y="5511800"/>
            <a:ext cx="231775" cy="17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10240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44600" y="5816600"/>
            <a:ext cx="231775" cy="17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102406"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44600" y="8331200"/>
            <a:ext cx="25400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102407"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44600" y="8026400"/>
            <a:ext cx="231775" cy="17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102408"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6400" y="3657600"/>
            <a:ext cx="198438"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102409"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73700" y="4584700"/>
            <a:ext cx="25400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102410"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6400" y="5842000"/>
            <a:ext cx="198438"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102411" name="Picture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73700" y="6172200"/>
            <a:ext cx="25400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102412"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11800" y="8013700"/>
            <a:ext cx="198438"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102413" name="Picture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61000" y="7696200"/>
            <a:ext cx="25400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102414"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28200" y="8013700"/>
            <a:ext cx="198438"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102415" name="Picture 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02800" y="8318500"/>
            <a:ext cx="25400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102416" name="Picture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28200" y="6451600"/>
            <a:ext cx="198438"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102417" name="Picture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15500" y="5816600"/>
            <a:ext cx="25400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102418" name="Picture 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28200" y="3987800"/>
            <a:ext cx="198438"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102419" name="Picture 1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02800" y="4572000"/>
            <a:ext cx="25400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5" name="Rectangle 1"/>
          <p:cNvSpPr>
            <a:spLocks noGrp="1" noChangeArrowheads="1"/>
          </p:cNvSpPr>
          <p:nvPr>
            <p:ph type="title"/>
          </p:nvPr>
        </p:nvSpPr>
        <p:spPr>
          <a:ln/>
        </p:spPr>
        <p:txBody>
          <a:bodyPr/>
          <a:lstStyle/>
          <a:p>
            <a:r>
              <a:rPr lang="en-US" sz="8200">
                <a:latin typeface="Times New Roman" charset="0"/>
                <a:cs typeface="Times New Roman" charset="0"/>
                <a:sym typeface="Times New Roman" charset="0"/>
              </a:rPr>
              <a:t>OBSERVERS</a:t>
            </a:r>
            <a:endParaRPr lang="en-US" sz="8200">
              <a:latin typeface="Times New Roman" charset="0"/>
              <a:ea typeface="ヒラギノ明朝 ProN W3" charset="0"/>
              <a:cs typeface="ヒラギノ明朝 ProN W3" charset="0"/>
              <a:sym typeface="Times New Roman" charset="0"/>
            </a:endParaRPr>
          </a:p>
        </p:txBody>
      </p:sp>
      <p:sp>
        <p:nvSpPr>
          <p:cNvPr id="231426" name="Rectangle 2"/>
          <p:cNvSpPr>
            <a:spLocks noGrp="1" noChangeArrowheads="1"/>
          </p:cNvSpPr>
          <p:nvPr>
            <p:ph type="body" idx="1"/>
          </p:nvPr>
        </p:nvSpPr>
        <p:spPr>
          <a:xfrm>
            <a:off x="927100" y="2552700"/>
            <a:ext cx="11150600" cy="6769100"/>
          </a:xfrm>
          <a:ln/>
        </p:spPr>
        <p:txBody>
          <a:bodyPr/>
          <a:lstStyle/>
          <a:p>
            <a:pPr>
              <a:buClr>
                <a:srgbClr val="FFFFFF"/>
              </a:buClr>
              <a:buFont typeface="Lato Regular" charset="0"/>
              <a:buChar char="•"/>
            </a:pPr>
            <a:r>
              <a:rPr lang="en-US" sz="4400">
                <a:latin typeface="Lato Regular" charset="0"/>
                <a:cs typeface="Lato Regular" charset="0"/>
                <a:sym typeface="Lato Regular" charset="0"/>
              </a:rPr>
              <a:t>What are some characteristics of the group process for each team?</a:t>
            </a:r>
            <a:endParaRPr lang="en-US" sz="4400">
              <a:latin typeface="Lato Regular" charset="0"/>
              <a:sym typeface="Lato Regular" charset="0"/>
            </a:endParaRPr>
          </a:p>
          <a:p>
            <a:pPr>
              <a:buClr>
                <a:srgbClr val="FFFFFF"/>
              </a:buClr>
              <a:buFont typeface="Lato Regular" charset="0"/>
              <a:buChar char="•"/>
            </a:pPr>
            <a:r>
              <a:rPr lang="en-US" sz="4400">
                <a:latin typeface="Lato Regular" charset="0"/>
                <a:cs typeface="Lato Regular" charset="0"/>
                <a:sym typeface="Lato Regular" charset="0"/>
              </a:rPr>
              <a:t>What aspects of the problem do they seem to focus on?  What do they miss?</a:t>
            </a:r>
            <a:endParaRPr lang="en-US" sz="4400">
              <a:latin typeface="Lato Regular" charset="0"/>
              <a:sym typeface="Lato Regular" charset="0"/>
            </a:endParaRPr>
          </a:p>
          <a:p>
            <a:pPr>
              <a:buClr>
                <a:srgbClr val="FFFFFF"/>
              </a:buClr>
              <a:buFont typeface="Lato Regular" charset="0"/>
              <a:buChar char="•"/>
            </a:pPr>
            <a:r>
              <a:rPr lang="en-US" sz="4400">
                <a:latin typeface="Lato Regular" charset="0"/>
                <a:cs typeface="Lato Regular" charset="0"/>
                <a:sym typeface="Lato Regular" charset="0"/>
              </a:rPr>
              <a:t>How well is the team communicating?  What level of agreement did they achieve?</a:t>
            </a:r>
            <a:endParaRPr lang="en-US" sz="4400">
              <a:latin typeface="Lato Regular" charset="0"/>
              <a:sym typeface="Lato Regular"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3" name="Rectangle 1"/>
          <p:cNvSpPr>
            <a:spLocks noGrp="1" noChangeArrowheads="1"/>
          </p:cNvSpPr>
          <p:nvPr>
            <p:ph type="title"/>
          </p:nvPr>
        </p:nvSpPr>
        <p:spPr>
          <a:ln/>
        </p:spPr>
        <p:txBody>
          <a:bodyPr/>
          <a:lstStyle/>
          <a:p>
            <a:endParaRPr lang="en-US"/>
          </a:p>
        </p:txBody>
      </p:sp>
      <p:sp>
        <p:nvSpPr>
          <p:cNvPr id="233474" name="Rectangle 2"/>
          <p:cNvSpPr>
            <a:spLocks noGrp="1" noChangeArrowheads="1"/>
          </p:cNvSpPr>
          <p:nvPr>
            <p:ph type="body" idx="1"/>
          </p:nvPr>
        </p:nvSpPr>
        <p:spPr>
          <a:ln/>
        </p:spPr>
        <p:txBody>
          <a:bodyPr/>
          <a:lstStyle/>
          <a:p>
            <a:endParaRPr lang="en-US"/>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1" name="Rectangle 1"/>
          <p:cNvSpPr>
            <a:spLocks noGrp="1" noChangeArrowheads="1"/>
          </p:cNvSpPr>
          <p:nvPr>
            <p:ph type="title"/>
          </p:nvPr>
        </p:nvSpPr>
        <p:spPr>
          <a:xfrm>
            <a:off x="1270000" y="1016000"/>
            <a:ext cx="10464800" cy="3606800"/>
          </a:xfrm>
          <a:ln/>
        </p:spPr>
        <p:txBody>
          <a:bodyPr/>
          <a:lstStyle/>
          <a:p>
            <a:pPr>
              <a:lnSpc>
                <a:spcPct val="80000"/>
              </a:lnSpc>
            </a:pPr>
            <a:r>
              <a:rPr lang="en-US">
                <a:latin typeface="Times New Roman" charset="0"/>
                <a:cs typeface="Times New Roman" charset="0"/>
                <a:sym typeface="Times New Roman" charset="0"/>
              </a:rPr>
              <a:t>COMMUNICATING PRIMARY DISC TYPES</a:t>
            </a:r>
            <a:endParaRPr lang="en-US">
              <a:latin typeface="Times New Roman" charset="0"/>
              <a:ea typeface="ヒラギノ明朝 ProN W3" charset="0"/>
              <a:cs typeface="ヒラギノ明朝 ProN W3" charset="0"/>
              <a:sym typeface="Times New Roman" charset="0"/>
            </a:endParaRPr>
          </a:p>
        </p:txBody>
      </p:sp>
      <p:sp>
        <p:nvSpPr>
          <p:cNvPr id="235522" name="Rectangle 2"/>
          <p:cNvSpPr>
            <a:spLocks noGrp="1" noChangeArrowheads="1"/>
          </p:cNvSpPr>
          <p:nvPr>
            <p:ph type="body" idx="1"/>
          </p:nvPr>
        </p:nvSpPr>
        <p:spPr>
          <a:xfrm>
            <a:off x="1270000" y="4432300"/>
            <a:ext cx="10464800" cy="1765300"/>
          </a:xfrm>
          <a:ln/>
        </p:spPr>
        <p:txBody>
          <a:bodyPr/>
          <a:lstStyle/>
          <a:p>
            <a:r>
              <a:rPr lang="en-US" sz="4800">
                <a:latin typeface="Lato Regular" charset="0"/>
                <a:cs typeface="Lato Regular" charset="0"/>
                <a:sym typeface="Lato Regular" charset="0"/>
              </a:rPr>
              <a:t>Learning New Ways to Share DISC Behavioral Styles</a:t>
            </a:r>
            <a:endParaRPr lang="en-US" sz="4800">
              <a:latin typeface="Lato Regular" charset="0"/>
              <a:sym typeface="Lato Regular"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7569"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6188" y="1230313"/>
            <a:ext cx="5435600" cy="7280275"/>
          </a:xfrm>
          <a:prstGeom prst="rect">
            <a:avLst/>
          </a:prstGeom>
          <a:noFill/>
          <a:ln w="12700" cap="flat">
            <a:solidFill>
              <a:srgbClr val="FFFFFF"/>
            </a:solidFill>
            <a:miter lim="800000"/>
            <a:headEnd/>
            <a:tailEnd/>
          </a:ln>
          <a:extLst>
            <a:ext uri="{909E8E84-426E-40dd-AFC4-6F175D3DCCD1}">
              <a14:hiddenFill xmlns:a14="http://schemas.microsoft.com/office/drawing/2010/main">
                <a:solidFill>
                  <a:srgbClr val="FFFFFF"/>
                </a:solidFill>
              </a14:hiddenFill>
            </a:ext>
          </a:extLst>
        </p:spPr>
      </p:pic>
      <p:sp>
        <p:nvSpPr>
          <p:cNvPr id="237570" name="Rectangle 2"/>
          <p:cNvSpPr>
            <a:spLocks/>
          </p:cNvSpPr>
          <p:nvPr/>
        </p:nvSpPr>
        <p:spPr bwMode="auto">
          <a:xfrm>
            <a:off x="6745288" y="58738"/>
            <a:ext cx="62611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10000">
                <a:solidFill>
                  <a:schemeClr val="tx1"/>
                </a:solidFill>
                <a:latin typeface="Times New Roman" charset="0"/>
                <a:ea typeface="ＭＳ Ｐゴシック" charset="0"/>
                <a:cs typeface="Times New Roman" charset="0"/>
                <a:sym typeface="Times New Roman" charset="0"/>
              </a:rPr>
              <a:t>Pages 73-75</a:t>
            </a:r>
          </a:p>
        </p:txBody>
      </p:sp>
      <p:pic>
        <p:nvPicPr>
          <p:cNvPr id="23757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35800" y="3108325"/>
            <a:ext cx="4165600" cy="546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23757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56700" y="4265613"/>
            <a:ext cx="4165600" cy="5467350"/>
          </a:xfrm>
          <a:prstGeom prst="rect">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xmlns:p14="http://schemas.microsoft.com/office/powerpoint/2010/main" spd="med">
    <p:push dir="u"/>
  </p:transition>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7" name="Rectangle 1"/>
          <p:cNvSpPr>
            <a:spLocks noGrp="1" noChangeArrowheads="1"/>
          </p:cNvSpPr>
          <p:nvPr>
            <p:ph type="title"/>
          </p:nvPr>
        </p:nvSpPr>
        <p:spPr>
          <a:xfrm>
            <a:off x="1270000" y="139700"/>
            <a:ext cx="10464800" cy="3530600"/>
          </a:xfrm>
          <a:ln/>
        </p:spPr>
        <p:txBody>
          <a:bodyPr anchor="b"/>
          <a:lstStyle/>
          <a:p>
            <a:pPr>
              <a:lnSpc>
                <a:spcPct val="80000"/>
              </a:lnSpc>
            </a:pPr>
            <a:r>
              <a:rPr lang="en-US" sz="8200">
                <a:latin typeface="Times New Roman" charset="0"/>
                <a:cs typeface="Times New Roman" charset="0"/>
                <a:sym typeface="Times New Roman" charset="0"/>
              </a:rPr>
              <a:t>COMMUNICATING PRIMARY DISC TYPES</a:t>
            </a:r>
            <a:endParaRPr lang="en-US" sz="8200">
              <a:latin typeface="Times New Roman" charset="0"/>
              <a:ea typeface="ヒラギノ明朝 ProN W3" charset="0"/>
              <a:cs typeface="ヒラギノ明朝 ProN W3" charset="0"/>
              <a:sym typeface="Times New Roman" charset="0"/>
            </a:endParaRPr>
          </a:p>
        </p:txBody>
      </p:sp>
      <p:sp>
        <p:nvSpPr>
          <p:cNvPr id="239618" name="Rectangle 2"/>
          <p:cNvSpPr>
            <a:spLocks/>
          </p:cNvSpPr>
          <p:nvPr/>
        </p:nvSpPr>
        <p:spPr bwMode="auto">
          <a:xfrm>
            <a:off x="265113" y="4216400"/>
            <a:ext cx="33147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4800">
                <a:solidFill>
                  <a:schemeClr val="tx1"/>
                </a:solidFill>
                <a:latin typeface="Lato Bold" charset="0"/>
                <a:ea typeface="ＭＳ Ｐゴシック" charset="0"/>
                <a:cs typeface="Lato Bold" charset="0"/>
                <a:sym typeface="Lato Bold" charset="0"/>
              </a:rPr>
              <a:t>Traditional</a:t>
            </a:r>
          </a:p>
        </p:txBody>
      </p:sp>
      <p:sp>
        <p:nvSpPr>
          <p:cNvPr id="239619" name="Rectangle 3"/>
          <p:cNvSpPr>
            <a:spLocks/>
          </p:cNvSpPr>
          <p:nvPr/>
        </p:nvSpPr>
        <p:spPr bwMode="auto">
          <a:xfrm>
            <a:off x="1011238" y="5683250"/>
            <a:ext cx="1819275"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3600">
                <a:solidFill>
                  <a:schemeClr val="tx1"/>
                </a:solidFill>
                <a:latin typeface="Lato Regular" charset="0"/>
                <a:ea typeface="ＭＳ Ｐゴシック" charset="0"/>
                <a:cs typeface="Lato Regular" charset="0"/>
                <a:sym typeface="Lato Regular" charset="0"/>
              </a:rPr>
              <a:t>High </a:t>
            </a:r>
            <a:r>
              <a:rPr lang="ja-JP" altLang="en-US" sz="3600">
                <a:solidFill>
                  <a:schemeClr val="tx1"/>
                </a:solidFill>
                <a:latin typeface="Arial"/>
                <a:ea typeface="ＭＳ Ｐゴシック" charset="0"/>
                <a:cs typeface="Lato Regular" charset="0"/>
                <a:sym typeface="Lato Regular" charset="0"/>
              </a:rPr>
              <a:t>“</a:t>
            </a:r>
            <a:r>
              <a:rPr lang="en-US" sz="3600">
                <a:solidFill>
                  <a:schemeClr val="tx1"/>
                </a:solidFill>
                <a:latin typeface="Lato Regular" charset="0"/>
                <a:ea typeface="ＭＳ Ｐゴシック" charset="0"/>
                <a:cs typeface="Lato Regular" charset="0"/>
                <a:sym typeface="Lato Regular" charset="0"/>
              </a:rPr>
              <a:t>D</a:t>
            </a:r>
            <a:r>
              <a:rPr lang="ja-JP" altLang="en-US" sz="3600">
                <a:solidFill>
                  <a:schemeClr val="tx1"/>
                </a:solidFill>
                <a:latin typeface="Arial"/>
                <a:ea typeface="ＭＳ Ｐゴシック" charset="0"/>
                <a:cs typeface="Lato Regular" charset="0"/>
                <a:sym typeface="Lato Regular" charset="0"/>
              </a:rPr>
              <a:t>”</a:t>
            </a:r>
            <a:endParaRPr lang="en-US" sz="3600">
              <a:solidFill>
                <a:schemeClr val="tx1"/>
              </a:solidFill>
              <a:latin typeface="Lato Regular" charset="0"/>
              <a:ea typeface="ＭＳ Ｐゴシック" charset="0"/>
              <a:cs typeface="Lato Regular" charset="0"/>
              <a:sym typeface="Lato Regular" charset="0"/>
            </a:endParaRPr>
          </a:p>
        </p:txBody>
      </p:sp>
      <p:sp>
        <p:nvSpPr>
          <p:cNvPr id="239620" name="Rectangle 4"/>
          <p:cNvSpPr>
            <a:spLocks/>
          </p:cNvSpPr>
          <p:nvPr/>
        </p:nvSpPr>
        <p:spPr bwMode="auto">
          <a:xfrm>
            <a:off x="4340225" y="4254500"/>
            <a:ext cx="3000375"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4800">
                <a:solidFill>
                  <a:schemeClr val="tx1"/>
                </a:solidFill>
                <a:latin typeface="Lato Bold" charset="0"/>
                <a:ea typeface="ＭＳ Ｐゴシック" charset="0"/>
                <a:cs typeface="Lato Bold" charset="0"/>
                <a:sym typeface="Lato Bold" charset="0"/>
              </a:rPr>
              <a:t>Functional</a:t>
            </a:r>
          </a:p>
        </p:txBody>
      </p:sp>
      <p:sp>
        <p:nvSpPr>
          <p:cNvPr id="239621" name="Rectangle 5"/>
          <p:cNvSpPr>
            <a:spLocks/>
          </p:cNvSpPr>
          <p:nvPr/>
        </p:nvSpPr>
        <p:spPr bwMode="auto">
          <a:xfrm>
            <a:off x="4511675" y="5721350"/>
            <a:ext cx="26543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3600">
                <a:solidFill>
                  <a:schemeClr val="tx1"/>
                </a:solidFill>
                <a:latin typeface="Lato Regular" charset="0"/>
                <a:ea typeface="ＭＳ Ｐゴシック" charset="0"/>
                <a:cs typeface="Lato Regular" charset="0"/>
                <a:sym typeface="Lato Regular" charset="0"/>
              </a:rPr>
              <a:t>Task focused</a:t>
            </a:r>
          </a:p>
          <a:p>
            <a:r>
              <a:rPr lang="en-US" sz="3600">
                <a:solidFill>
                  <a:schemeClr val="tx1"/>
                </a:solidFill>
                <a:latin typeface="Lato Regular" charset="0"/>
                <a:ea typeface="ＭＳ Ｐゴシック" charset="0"/>
                <a:cs typeface="Lato Regular" charset="0"/>
                <a:sym typeface="Lato Regular" charset="0"/>
              </a:rPr>
              <a:t>&amp; fast paced</a:t>
            </a:r>
          </a:p>
        </p:txBody>
      </p:sp>
      <p:sp>
        <p:nvSpPr>
          <p:cNvPr id="239622" name="Rectangle 6"/>
          <p:cNvSpPr>
            <a:spLocks/>
          </p:cNvSpPr>
          <p:nvPr/>
        </p:nvSpPr>
        <p:spPr bwMode="auto">
          <a:xfrm>
            <a:off x="9009063" y="4216400"/>
            <a:ext cx="2786062"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4800">
                <a:solidFill>
                  <a:schemeClr val="tx1"/>
                </a:solidFill>
                <a:latin typeface="Lato Bold" charset="0"/>
                <a:ea typeface="ＭＳ Ｐゴシック" charset="0"/>
                <a:cs typeface="Lato Bold" charset="0"/>
                <a:sym typeface="Lato Bold" charset="0"/>
              </a:rPr>
              <a:t>Enhanced</a:t>
            </a:r>
          </a:p>
        </p:txBody>
      </p:sp>
      <p:sp>
        <p:nvSpPr>
          <p:cNvPr id="239623" name="Rectangle 7"/>
          <p:cNvSpPr>
            <a:spLocks/>
          </p:cNvSpPr>
          <p:nvPr/>
        </p:nvSpPr>
        <p:spPr bwMode="auto">
          <a:xfrm>
            <a:off x="8064500" y="5784850"/>
            <a:ext cx="4673600" cy="177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3600">
                <a:solidFill>
                  <a:schemeClr val="tx1"/>
                </a:solidFill>
                <a:latin typeface="Lato Regular" charset="0"/>
                <a:ea typeface="ＭＳ Ｐゴシック" charset="0"/>
                <a:cs typeface="Lato Regular" charset="0"/>
                <a:sym typeface="Lato Regular" charset="0"/>
              </a:rPr>
              <a:t>Driven and assertive</a:t>
            </a:r>
          </a:p>
          <a:p>
            <a:r>
              <a:rPr lang="en-US" sz="3600">
                <a:solidFill>
                  <a:schemeClr val="tx1"/>
                </a:solidFill>
                <a:latin typeface="Lato Regular" charset="0"/>
                <a:ea typeface="ＭＳ Ｐゴシック" charset="0"/>
                <a:cs typeface="Lato Regular" charset="0"/>
                <a:sym typeface="Lato Regular" charset="0"/>
              </a:rPr>
              <a:t>in their approach to solving problems</a:t>
            </a: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9618"/>
                                        </p:tgtEl>
                                        <p:attrNameLst>
                                          <p:attrName>style.visibility</p:attrName>
                                        </p:attrNameLst>
                                      </p:cBhvr>
                                      <p:to>
                                        <p:strVal val="visible"/>
                                      </p:to>
                                    </p:set>
                                    <p:anim calcmode="lin" valueType="num">
                                      <p:cBhvr additive="base">
                                        <p:cTn id="7" dur="500" fill="hold"/>
                                        <p:tgtEl>
                                          <p:spTgt spid="239618"/>
                                        </p:tgtEl>
                                        <p:attrNameLst>
                                          <p:attrName>ppt_x</p:attrName>
                                        </p:attrNameLst>
                                      </p:cBhvr>
                                      <p:tavLst>
                                        <p:tav tm="0">
                                          <p:val>
                                            <p:strVal val="#ppt_x"/>
                                          </p:val>
                                        </p:tav>
                                        <p:tav tm="100000">
                                          <p:val>
                                            <p:strVal val="#ppt_x"/>
                                          </p:val>
                                        </p:tav>
                                      </p:tavLst>
                                    </p:anim>
                                    <p:anim calcmode="lin" valueType="num">
                                      <p:cBhvr additive="base">
                                        <p:cTn id="8" dur="500" fill="hold"/>
                                        <p:tgtEl>
                                          <p:spTgt spid="23961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9620"/>
                                        </p:tgtEl>
                                        <p:attrNameLst>
                                          <p:attrName>style.visibility</p:attrName>
                                        </p:attrNameLst>
                                      </p:cBhvr>
                                      <p:to>
                                        <p:strVal val="visible"/>
                                      </p:to>
                                    </p:set>
                                    <p:anim calcmode="lin" valueType="num">
                                      <p:cBhvr additive="base">
                                        <p:cTn id="13" dur="500" fill="hold"/>
                                        <p:tgtEl>
                                          <p:spTgt spid="239620"/>
                                        </p:tgtEl>
                                        <p:attrNameLst>
                                          <p:attrName>ppt_x</p:attrName>
                                        </p:attrNameLst>
                                      </p:cBhvr>
                                      <p:tavLst>
                                        <p:tav tm="0">
                                          <p:val>
                                            <p:strVal val="#ppt_x"/>
                                          </p:val>
                                        </p:tav>
                                        <p:tav tm="100000">
                                          <p:val>
                                            <p:strVal val="#ppt_x"/>
                                          </p:val>
                                        </p:tav>
                                      </p:tavLst>
                                    </p:anim>
                                    <p:anim calcmode="lin" valueType="num">
                                      <p:cBhvr additive="base">
                                        <p:cTn id="14" dur="500" fill="hold"/>
                                        <p:tgtEl>
                                          <p:spTgt spid="239620"/>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39622"/>
                                        </p:tgtEl>
                                        <p:attrNameLst>
                                          <p:attrName>style.visibility</p:attrName>
                                        </p:attrNameLst>
                                      </p:cBhvr>
                                      <p:to>
                                        <p:strVal val="visible"/>
                                      </p:to>
                                    </p:set>
                                    <p:anim calcmode="lin" valueType="num">
                                      <p:cBhvr additive="base">
                                        <p:cTn id="19" dur="500" fill="hold"/>
                                        <p:tgtEl>
                                          <p:spTgt spid="239622"/>
                                        </p:tgtEl>
                                        <p:attrNameLst>
                                          <p:attrName>ppt_x</p:attrName>
                                        </p:attrNameLst>
                                      </p:cBhvr>
                                      <p:tavLst>
                                        <p:tav tm="0">
                                          <p:val>
                                            <p:strVal val="#ppt_x"/>
                                          </p:val>
                                        </p:tav>
                                        <p:tav tm="100000">
                                          <p:val>
                                            <p:strVal val="#ppt_x"/>
                                          </p:val>
                                        </p:tav>
                                      </p:tavLst>
                                    </p:anim>
                                    <p:anim calcmode="lin" valueType="num">
                                      <p:cBhvr additive="base">
                                        <p:cTn id="20" dur="500" fill="hold"/>
                                        <p:tgtEl>
                                          <p:spTgt spid="239622"/>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1" fill="hold" grpId="0" nodeType="clickEffect">
                                  <p:stCondLst>
                                    <p:cond delay="0"/>
                                  </p:stCondLst>
                                  <p:childTnLst>
                                    <p:set>
                                      <p:cBhvr>
                                        <p:cTn id="24" dur="1" fill="hold">
                                          <p:stCondLst>
                                            <p:cond delay="0"/>
                                          </p:stCondLst>
                                        </p:cTn>
                                        <p:tgtEl>
                                          <p:spTgt spid="239619"/>
                                        </p:tgtEl>
                                        <p:attrNameLst>
                                          <p:attrName>style.visibility</p:attrName>
                                        </p:attrNameLst>
                                      </p:cBhvr>
                                      <p:to>
                                        <p:strVal val="visible"/>
                                      </p:to>
                                    </p:set>
                                    <p:anim calcmode="lin" valueType="num">
                                      <p:cBhvr additive="base">
                                        <p:cTn id="25" dur="500" fill="hold"/>
                                        <p:tgtEl>
                                          <p:spTgt spid="239619"/>
                                        </p:tgtEl>
                                        <p:attrNameLst>
                                          <p:attrName>ppt_x</p:attrName>
                                        </p:attrNameLst>
                                      </p:cBhvr>
                                      <p:tavLst>
                                        <p:tav tm="0">
                                          <p:val>
                                            <p:strVal val="#ppt_x"/>
                                          </p:val>
                                        </p:tav>
                                        <p:tav tm="100000">
                                          <p:val>
                                            <p:strVal val="#ppt_x"/>
                                          </p:val>
                                        </p:tav>
                                      </p:tavLst>
                                    </p:anim>
                                    <p:anim calcmode="lin" valueType="num">
                                      <p:cBhvr additive="base">
                                        <p:cTn id="26" dur="500" fill="hold"/>
                                        <p:tgtEl>
                                          <p:spTgt spid="239619"/>
                                        </p:tgtEl>
                                        <p:attrNameLst>
                                          <p:attrName>ppt_y</p:attrName>
                                        </p:attrNameLst>
                                      </p:cBhvr>
                                      <p:tavLst>
                                        <p:tav tm="0">
                                          <p:val>
                                            <p:strVal val="0-#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1" fill="hold" grpId="0" nodeType="clickEffect">
                                  <p:stCondLst>
                                    <p:cond delay="0"/>
                                  </p:stCondLst>
                                  <p:childTnLst>
                                    <p:set>
                                      <p:cBhvr>
                                        <p:cTn id="30" dur="1" fill="hold">
                                          <p:stCondLst>
                                            <p:cond delay="0"/>
                                          </p:stCondLst>
                                        </p:cTn>
                                        <p:tgtEl>
                                          <p:spTgt spid="239621"/>
                                        </p:tgtEl>
                                        <p:attrNameLst>
                                          <p:attrName>style.visibility</p:attrName>
                                        </p:attrNameLst>
                                      </p:cBhvr>
                                      <p:to>
                                        <p:strVal val="visible"/>
                                      </p:to>
                                    </p:set>
                                    <p:anim calcmode="lin" valueType="num">
                                      <p:cBhvr additive="base">
                                        <p:cTn id="31" dur="500" fill="hold"/>
                                        <p:tgtEl>
                                          <p:spTgt spid="239621"/>
                                        </p:tgtEl>
                                        <p:attrNameLst>
                                          <p:attrName>ppt_x</p:attrName>
                                        </p:attrNameLst>
                                      </p:cBhvr>
                                      <p:tavLst>
                                        <p:tav tm="0">
                                          <p:val>
                                            <p:strVal val="#ppt_x"/>
                                          </p:val>
                                        </p:tav>
                                        <p:tav tm="100000">
                                          <p:val>
                                            <p:strVal val="#ppt_x"/>
                                          </p:val>
                                        </p:tav>
                                      </p:tavLst>
                                    </p:anim>
                                    <p:anim calcmode="lin" valueType="num">
                                      <p:cBhvr additive="base">
                                        <p:cTn id="32" dur="500" fill="hold"/>
                                        <p:tgtEl>
                                          <p:spTgt spid="239621"/>
                                        </p:tgtEl>
                                        <p:attrNameLst>
                                          <p:attrName>ppt_y</p:attrName>
                                        </p:attrNameLst>
                                      </p:cBhvr>
                                      <p:tavLst>
                                        <p:tav tm="0">
                                          <p:val>
                                            <p:strVal val="0-#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1" fill="hold" grpId="0" nodeType="clickEffect">
                                  <p:stCondLst>
                                    <p:cond delay="0"/>
                                  </p:stCondLst>
                                  <p:childTnLst>
                                    <p:set>
                                      <p:cBhvr>
                                        <p:cTn id="36" dur="1" fill="hold">
                                          <p:stCondLst>
                                            <p:cond delay="0"/>
                                          </p:stCondLst>
                                        </p:cTn>
                                        <p:tgtEl>
                                          <p:spTgt spid="239623"/>
                                        </p:tgtEl>
                                        <p:attrNameLst>
                                          <p:attrName>style.visibility</p:attrName>
                                        </p:attrNameLst>
                                      </p:cBhvr>
                                      <p:to>
                                        <p:strVal val="visible"/>
                                      </p:to>
                                    </p:set>
                                    <p:anim calcmode="lin" valueType="num">
                                      <p:cBhvr additive="base">
                                        <p:cTn id="37" dur="500" fill="hold"/>
                                        <p:tgtEl>
                                          <p:spTgt spid="239623"/>
                                        </p:tgtEl>
                                        <p:attrNameLst>
                                          <p:attrName>ppt_x</p:attrName>
                                        </p:attrNameLst>
                                      </p:cBhvr>
                                      <p:tavLst>
                                        <p:tav tm="0">
                                          <p:val>
                                            <p:strVal val="#ppt_x"/>
                                          </p:val>
                                        </p:tav>
                                        <p:tav tm="100000">
                                          <p:val>
                                            <p:strVal val="#ppt_x"/>
                                          </p:val>
                                        </p:tav>
                                      </p:tavLst>
                                    </p:anim>
                                    <p:anim calcmode="lin" valueType="num">
                                      <p:cBhvr additive="base">
                                        <p:cTn id="38" dur="500" fill="hold"/>
                                        <p:tgtEl>
                                          <p:spTgt spid="23962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9618" grpId="0" autoUpdateAnimBg="0"/>
      <p:bldP spid="239619" grpId="0" autoUpdateAnimBg="0"/>
      <p:bldP spid="239620" grpId="0" autoUpdateAnimBg="0"/>
      <p:bldP spid="239621" grpId="0" autoUpdateAnimBg="0"/>
      <p:bldP spid="239622" grpId="0" autoUpdateAnimBg="0"/>
      <p:bldP spid="239623" grpId="0" autoUpdateAnimBg="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3" name="Rectangle 1"/>
          <p:cNvSpPr>
            <a:spLocks noGrp="1" noChangeArrowheads="1"/>
          </p:cNvSpPr>
          <p:nvPr>
            <p:ph type="title"/>
          </p:nvPr>
        </p:nvSpPr>
        <p:spPr>
          <a:xfrm>
            <a:off x="1270000" y="1016000"/>
            <a:ext cx="10464800" cy="3302000"/>
          </a:xfrm>
          <a:ln/>
        </p:spPr>
        <p:txBody>
          <a:bodyPr/>
          <a:lstStyle/>
          <a:p>
            <a:r>
              <a:rPr lang="en-US">
                <a:latin typeface="Times New Roman" charset="0"/>
                <a:cs typeface="Times New Roman" charset="0"/>
                <a:sym typeface="Times New Roman" charset="0"/>
              </a:rPr>
              <a:t>NATURAL VS. ADAPTED STYLE</a:t>
            </a:r>
            <a:endParaRPr lang="en-US">
              <a:latin typeface="Times New Roman" charset="0"/>
              <a:ea typeface="ヒラギノ明朝 ProN W3" charset="0"/>
              <a:cs typeface="ヒラギノ明朝 ProN W3" charset="0"/>
              <a:sym typeface="Times New Roman" charset="0"/>
            </a:endParaRPr>
          </a:p>
        </p:txBody>
      </p:sp>
      <p:sp>
        <p:nvSpPr>
          <p:cNvPr id="243714" name="Rectangle 2"/>
          <p:cNvSpPr>
            <a:spLocks noGrp="1" noChangeArrowheads="1"/>
          </p:cNvSpPr>
          <p:nvPr>
            <p:ph type="body" idx="1"/>
          </p:nvPr>
        </p:nvSpPr>
        <p:spPr>
          <a:xfrm>
            <a:off x="1270000" y="4432300"/>
            <a:ext cx="10464800" cy="1765300"/>
          </a:xfrm>
          <a:ln/>
        </p:spPr>
        <p:txBody>
          <a:bodyPr/>
          <a:lstStyle/>
          <a:p>
            <a:r>
              <a:rPr lang="en-US" sz="4800">
                <a:latin typeface="Lato Regular" charset="0"/>
                <a:cs typeface="Lato Regular" charset="0"/>
                <a:sym typeface="Lato Regular" charset="0"/>
              </a:rPr>
              <a:t>Charting Differences to Bring Alignment</a:t>
            </a:r>
            <a:endParaRPr lang="en-US" sz="4800">
              <a:latin typeface="Lato Regular" charset="0"/>
              <a:sym typeface="Lato Regular"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61"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83400" y="3128963"/>
            <a:ext cx="4154488" cy="541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24576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46188" y="1230313"/>
            <a:ext cx="5435600" cy="7280275"/>
          </a:xfrm>
          <a:prstGeom prst="rect">
            <a:avLst/>
          </a:prstGeom>
          <a:noFill/>
          <a:ln w="12700" cap="flat">
            <a:solidFill>
              <a:srgbClr val="FFFFFF"/>
            </a:solidFill>
            <a:miter lim="800000"/>
            <a:headEnd/>
            <a:tailEnd/>
          </a:ln>
          <a:extLst>
            <a:ext uri="{909E8E84-426E-40dd-AFC4-6F175D3DCCD1}">
              <a14:hiddenFill xmlns:a14="http://schemas.microsoft.com/office/drawing/2010/main">
                <a:solidFill>
                  <a:srgbClr val="FFFFFF"/>
                </a:solidFill>
              </a14:hiddenFill>
            </a:ext>
          </a:extLst>
        </p:spPr>
      </p:pic>
      <p:sp>
        <p:nvSpPr>
          <p:cNvPr id="245763" name="Rectangle 3"/>
          <p:cNvSpPr>
            <a:spLocks/>
          </p:cNvSpPr>
          <p:nvPr/>
        </p:nvSpPr>
        <p:spPr bwMode="auto">
          <a:xfrm>
            <a:off x="6745288" y="58738"/>
            <a:ext cx="62611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10000">
                <a:solidFill>
                  <a:schemeClr val="tx1"/>
                </a:solidFill>
                <a:latin typeface="Times New Roman" charset="0"/>
                <a:ea typeface="ＭＳ Ｐゴシック" charset="0"/>
                <a:cs typeface="Times New Roman" charset="0"/>
                <a:sym typeface="Times New Roman" charset="0"/>
              </a:rPr>
              <a:t>Pages</a:t>
            </a:r>
          </a:p>
          <a:p>
            <a:r>
              <a:rPr lang="en-US" sz="10000">
                <a:solidFill>
                  <a:schemeClr val="tx1"/>
                </a:solidFill>
                <a:latin typeface="Times New Roman" charset="0"/>
                <a:ea typeface="ＭＳ Ｐゴシック" charset="0"/>
                <a:cs typeface="Times New Roman" charset="0"/>
                <a:sym typeface="Times New Roman" charset="0"/>
              </a:rPr>
              <a:t> 77-81</a:t>
            </a:r>
          </a:p>
        </p:txBody>
      </p:sp>
      <p:pic>
        <p:nvPicPr>
          <p:cNvPr id="24576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51800" y="3948113"/>
            <a:ext cx="4154488" cy="5429250"/>
          </a:xfrm>
          <a:prstGeom prst="rect">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pic>
      <p:pic>
        <p:nvPicPr>
          <p:cNvPr id="245765"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93200" y="4891088"/>
            <a:ext cx="4154488" cy="5472112"/>
          </a:xfrm>
          <a:prstGeom prst="rect">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pic>
      <p:pic>
        <p:nvPicPr>
          <p:cNvPr id="245766"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236200" y="6018213"/>
            <a:ext cx="4157663" cy="5476875"/>
          </a:xfrm>
          <a:prstGeom prst="rect">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xmlns:p14="http://schemas.microsoft.com/office/powerpoint/2010/main" spd="med">
    <p:push dir="u"/>
  </p:transition>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09" name="Rectangle 1"/>
          <p:cNvSpPr>
            <a:spLocks/>
          </p:cNvSpPr>
          <p:nvPr/>
        </p:nvSpPr>
        <p:spPr bwMode="auto">
          <a:xfrm>
            <a:off x="3873500" y="0"/>
            <a:ext cx="6438900" cy="9766300"/>
          </a:xfrm>
          <a:prstGeom prst="rect">
            <a:avLst/>
          </a:prstGeom>
          <a:solidFill>
            <a:srgbClr val="FFFFFF"/>
          </a:solidFill>
          <a:ln>
            <a:noFill/>
          </a:ln>
          <a:extLst>
            <a:ext uri="{91240B29-F687-4f45-9708-019B960494DF}">
              <a14:hiddenLine xmlns:a14="http://schemas.microsoft.com/office/drawing/2010/main" w="25400" cap="flat">
                <a:solidFill>
                  <a:srgbClr val="000000"/>
                </a:solidFill>
                <a:miter lim="800000"/>
                <a:headEnd type="none" w="med" len="med"/>
                <a:tailEnd type="none" w="med" len="med"/>
              </a14:hiddenLine>
            </a:ext>
          </a:extLst>
        </p:spPr>
        <p:txBody>
          <a:bodyPr lIns="0" tIns="0" rIns="0" bIns="0"/>
          <a:lstStyle/>
          <a:p>
            <a:endParaRPr lang="en-US"/>
          </a:p>
        </p:txBody>
      </p:sp>
      <p:pic>
        <p:nvPicPr>
          <p:cNvPr id="2478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79900" y="482600"/>
            <a:ext cx="5465763" cy="484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24781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68800" y="5295900"/>
            <a:ext cx="5429250" cy="275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74683048" presetClass="entr" presetSubtype="0" fill="hold" nodeType="clickEffect">
                                  <p:stCondLst>
                                    <p:cond delay="0"/>
                                  </p:stCondLst>
                                  <p:childTnLst>
                                    <p:set>
                                      <p:cBhvr>
                                        <p:cTn id="6" dur="1" fill="hold">
                                          <p:stCondLst>
                                            <p:cond delay="499"/>
                                          </p:stCondLst>
                                        </p:cTn>
                                        <p:tgtEl>
                                          <p:spTgt spid="24781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074683048" presetClass="entr" presetSubtype="0" fill="hold" nodeType="clickEffect">
                                  <p:stCondLst>
                                    <p:cond delay="0"/>
                                  </p:stCondLst>
                                  <p:childTnLst>
                                    <p:set>
                                      <p:cBhvr>
                                        <p:cTn id="10" dur="1" fill="hold">
                                          <p:stCondLst>
                                            <p:cond delay="499"/>
                                          </p:stCondLst>
                                        </p:cTn>
                                        <p:tgtEl>
                                          <p:spTgt spid="2478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Rectangle 1"/>
          <p:cNvSpPr>
            <a:spLocks/>
          </p:cNvSpPr>
          <p:nvPr/>
        </p:nvSpPr>
        <p:spPr bwMode="auto">
          <a:xfrm>
            <a:off x="731838" y="1498600"/>
            <a:ext cx="11531600" cy="600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pPr>
              <a:tabLst>
                <a:tab pos="381000" algn="l"/>
                <a:tab pos="762000" algn="l"/>
                <a:tab pos="1143000" algn="l"/>
                <a:tab pos="1511300" algn="l"/>
                <a:tab pos="1892300" algn="l"/>
                <a:tab pos="2273300" algn="l"/>
                <a:tab pos="2654300" algn="l"/>
                <a:tab pos="3035300" algn="l"/>
                <a:tab pos="3416300" algn="l"/>
                <a:tab pos="3797300" algn="l"/>
                <a:tab pos="4178300" algn="l"/>
                <a:tab pos="4546600" algn="l"/>
                <a:tab pos="381000" algn="l"/>
                <a:tab pos="762000" algn="l"/>
                <a:tab pos="1143000" algn="l"/>
                <a:tab pos="1511300" algn="l"/>
                <a:tab pos="1892300" algn="l"/>
                <a:tab pos="2273300" algn="l"/>
                <a:tab pos="2654300" algn="l"/>
                <a:tab pos="3035300" algn="l"/>
                <a:tab pos="3416300" algn="l"/>
                <a:tab pos="3797300" algn="l"/>
                <a:tab pos="4178300" algn="l"/>
                <a:tab pos="4546600" algn="l"/>
              </a:tabLst>
            </a:pPr>
            <a:r>
              <a:rPr lang="en-US" sz="15200" b="1">
                <a:solidFill>
                  <a:schemeClr val="tx1"/>
                </a:solidFill>
                <a:latin typeface="Century Gothic" charset="0"/>
                <a:ea typeface="ＭＳ Ｐゴシック" charset="0"/>
                <a:cs typeface="Century Gothic" charset="0"/>
                <a:sym typeface="Century Gothic" charset="0"/>
              </a:rPr>
              <a:t>STOP</a:t>
            </a:r>
          </a:p>
          <a:p>
            <a:pPr>
              <a:tabLst>
                <a:tab pos="381000" algn="l"/>
                <a:tab pos="762000" algn="l"/>
                <a:tab pos="1143000" algn="l"/>
                <a:tab pos="1511300" algn="l"/>
                <a:tab pos="1892300" algn="l"/>
                <a:tab pos="2273300" algn="l"/>
                <a:tab pos="2654300" algn="l"/>
                <a:tab pos="3035300" algn="l"/>
                <a:tab pos="3416300" algn="l"/>
                <a:tab pos="3797300" algn="l"/>
                <a:tab pos="4178300" algn="l"/>
                <a:tab pos="4546600" algn="l"/>
                <a:tab pos="381000" algn="l"/>
                <a:tab pos="762000" algn="l"/>
                <a:tab pos="1143000" algn="l"/>
                <a:tab pos="1511300" algn="l"/>
                <a:tab pos="1892300" algn="l"/>
                <a:tab pos="2273300" algn="l"/>
                <a:tab pos="2654300" algn="l"/>
                <a:tab pos="3035300" algn="l"/>
                <a:tab pos="3416300" algn="l"/>
                <a:tab pos="3797300" algn="l"/>
                <a:tab pos="4178300" algn="l"/>
                <a:tab pos="4546600" algn="l"/>
              </a:tabLst>
            </a:pPr>
            <a:r>
              <a:rPr lang="en-US" sz="7600">
                <a:solidFill>
                  <a:schemeClr val="tx1"/>
                </a:solidFill>
                <a:latin typeface="Century Gothic" charset="0"/>
                <a:ea typeface="ＭＳ Ｐゴシック" charset="0"/>
                <a:cs typeface="Century Gothic" charset="0"/>
                <a:sym typeface="Century Gothic" charset="0"/>
              </a:rPr>
              <a:t>Do not proceed until you have completed all 24 sections</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5" name="Rectangle 1"/>
          <p:cNvSpPr>
            <a:spLocks noGrp="1" noChangeArrowheads="1"/>
          </p:cNvSpPr>
          <p:nvPr>
            <p:ph type="title"/>
          </p:nvPr>
        </p:nvSpPr>
        <p:spPr>
          <a:xfrm>
            <a:off x="1270000" y="1016000"/>
            <a:ext cx="10464800" cy="3302000"/>
          </a:xfrm>
          <a:ln/>
        </p:spPr>
        <p:txBody>
          <a:bodyPr/>
          <a:lstStyle/>
          <a:p>
            <a:r>
              <a:rPr lang="en-US">
                <a:latin typeface="Times New Roman" charset="0"/>
                <a:cs typeface="Times New Roman" charset="0"/>
                <a:sym typeface="Times New Roman" charset="0"/>
              </a:rPr>
              <a:t>THE BEST OF EACH TYPE</a:t>
            </a:r>
            <a:endParaRPr lang="en-US">
              <a:latin typeface="Times New Roman" charset="0"/>
              <a:ea typeface="ヒラギノ明朝 ProN W3" charset="0"/>
              <a:cs typeface="ヒラギノ明朝 ProN W3" charset="0"/>
              <a:sym typeface="Times New Roman" charset="0"/>
            </a:endParaRPr>
          </a:p>
        </p:txBody>
      </p:sp>
      <p:sp>
        <p:nvSpPr>
          <p:cNvPr id="251906" name="Rectangle 2"/>
          <p:cNvSpPr>
            <a:spLocks noGrp="1" noChangeArrowheads="1"/>
          </p:cNvSpPr>
          <p:nvPr>
            <p:ph type="body" idx="1"/>
          </p:nvPr>
        </p:nvSpPr>
        <p:spPr>
          <a:xfrm>
            <a:off x="1270000" y="4432300"/>
            <a:ext cx="10464800" cy="1130300"/>
          </a:xfrm>
          <a:ln/>
        </p:spPr>
        <p:txBody>
          <a:bodyPr/>
          <a:lstStyle/>
          <a:p>
            <a:r>
              <a:rPr lang="en-US" sz="4800">
                <a:latin typeface="Lato Regular" charset="0"/>
                <a:cs typeface="Lato Regular" charset="0"/>
                <a:sym typeface="Lato Regular" charset="0"/>
              </a:rPr>
              <a:t>Exercise 5</a:t>
            </a:r>
            <a:endParaRPr lang="en-US" sz="4800">
              <a:latin typeface="Lato Regular" charset="0"/>
              <a:sym typeface="Lato Regular"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3953"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6188" y="1230313"/>
            <a:ext cx="5435600" cy="7280275"/>
          </a:xfrm>
          <a:prstGeom prst="rect">
            <a:avLst/>
          </a:prstGeom>
          <a:noFill/>
          <a:ln w="12700" cap="flat">
            <a:solidFill>
              <a:srgbClr val="FFFFFF"/>
            </a:solidFill>
            <a:miter lim="800000"/>
            <a:headEnd/>
            <a:tailEnd/>
          </a:ln>
          <a:extLst>
            <a:ext uri="{909E8E84-426E-40dd-AFC4-6F175D3DCCD1}">
              <a14:hiddenFill xmlns:a14="http://schemas.microsoft.com/office/drawing/2010/main">
                <a:solidFill>
                  <a:srgbClr val="FFFFFF"/>
                </a:solidFill>
              </a14:hiddenFill>
            </a:ext>
          </a:extLst>
        </p:spPr>
      </p:pic>
      <p:sp>
        <p:nvSpPr>
          <p:cNvPr id="253954" name="Rectangle 2"/>
          <p:cNvSpPr>
            <a:spLocks/>
          </p:cNvSpPr>
          <p:nvPr/>
        </p:nvSpPr>
        <p:spPr bwMode="auto">
          <a:xfrm>
            <a:off x="6745288" y="58738"/>
            <a:ext cx="62611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10000">
                <a:solidFill>
                  <a:schemeClr val="tx1"/>
                </a:solidFill>
                <a:latin typeface="Times New Roman" charset="0"/>
                <a:ea typeface="ＭＳ Ｐゴシック" charset="0"/>
                <a:cs typeface="Times New Roman" charset="0"/>
                <a:sym typeface="Times New Roman" charset="0"/>
              </a:rPr>
              <a:t>Pages 82-83</a:t>
            </a:r>
          </a:p>
        </p:txBody>
      </p:sp>
      <p:pic>
        <p:nvPicPr>
          <p:cNvPr id="25395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61200" y="3060700"/>
            <a:ext cx="4159250" cy="546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25395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21800" y="4076700"/>
            <a:ext cx="4159250" cy="5461000"/>
          </a:xfrm>
          <a:prstGeom prst="rect">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xmlns:p14="http://schemas.microsoft.com/office/powerpoint/2010/main" spd="med">
    <p:push dir="u"/>
  </p:transition>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1" name="Line 1"/>
          <p:cNvSpPr>
            <a:spLocks noChangeShapeType="1"/>
          </p:cNvSpPr>
          <p:nvPr/>
        </p:nvSpPr>
        <p:spPr bwMode="auto">
          <a:xfrm>
            <a:off x="-50800" y="2365375"/>
            <a:ext cx="13095288" cy="0"/>
          </a:xfrm>
          <a:prstGeom prst="line">
            <a:avLst/>
          </a:prstGeom>
          <a:noFill/>
          <a:ln w="254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256002" name="Rectangle 2"/>
          <p:cNvSpPr>
            <a:spLocks/>
          </p:cNvSpPr>
          <p:nvPr/>
        </p:nvSpPr>
        <p:spPr bwMode="auto">
          <a:xfrm>
            <a:off x="173038" y="155575"/>
            <a:ext cx="2035175"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5000">
                <a:solidFill>
                  <a:schemeClr val="tx1"/>
                </a:solidFill>
                <a:latin typeface="Lato Regular" charset="0"/>
                <a:ea typeface="ＭＳ Ｐゴシック" charset="0"/>
                <a:cs typeface="Lato Regular" charset="0"/>
                <a:sym typeface="Lato Regular" charset="0"/>
              </a:rPr>
              <a:t>High D</a:t>
            </a:r>
          </a:p>
        </p:txBody>
      </p:sp>
      <p:sp>
        <p:nvSpPr>
          <p:cNvPr id="256003" name="Rectangle 3"/>
          <p:cNvSpPr>
            <a:spLocks/>
          </p:cNvSpPr>
          <p:nvPr/>
        </p:nvSpPr>
        <p:spPr bwMode="auto">
          <a:xfrm>
            <a:off x="269875" y="2552700"/>
            <a:ext cx="1827213"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5000">
                <a:solidFill>
                  <a:schemeClr val="tx1"/>
                </a:solidFill>
                <a:latin typeface="Lato Regular" charset="0"/>
                <a:ea typeface="ＭＳ Ｐゴシック" charset="0"/>
                <a:cs typeface="Lato Regular" charset="0"/>
                <a:sym typeface="Lato Regular" charset="0"/>
              </a:rPr>
              <a:t>High </a:t>
            </a:r>
            <a:r>
              <a:rPr lang="en-US" sz="5000" b="1">
                <a:solidFill>
                  <a:schemeClr val="tx1"/>
                </a:solidFill>
                <a:latin typeface="Rockwell" charset="0"/>
                <a:ea typeface="ＭＳ Ｐゴシック" charset="0"/>
                <a:cs typeface="Rockwell" charset="0"/>
                <a:sym typeface="Rockwell" charset="0"/>
              </a:rPr>
              <a:t>I</a:t>
            </a:r>
          </a:p>
        </p:txBody>
      </p:sp>
      <p:sp>
        <p:nvSpPr>
          <p:cNvPr id="256004" name="Rectangle 4"/>
          <p:cNvSpPr>
            <a:spLocks/>
          </p:cNvSpPr>
          <p:nvPr/>
        </p:nvSpPr>
        <p:spPr bwMode="auto">
          <a:xfrm>
            <a:off x="195263" y="5086350"/>
            <a:ext cx="1992312"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5000">
                <a:solidFill>
                  <a:schemeClr val="tx1"/>
                </a:solidFill>
                <a:latin typeface="Lato Regular" charset="0"/>
                <a:ea typeface="ＭＳ Ｐゴシック" charset="0"/>
                <a:cs typeface="Lato Regular" charset="0"/>
                <a:sym typeface="Lato Regular" charset="0"/>
              </a:rPr>
              <a:t>High C</a:t>
            </a:r>
          </a:p>
        </p:txBody>
      </p:sp>
      <p:sp>
        <p:nvSpPr>
          <p:cNvPr id="256005" name="Rectangle 5"/>
          <p:cNvSpPr>
            <a:spLocks/>
          </p:cNvSpPr>
          <p:nvPr/>
        </p:nvSpPr>
        <p:spPr bwMode="auto">
          <a:xfrm>
            <a:off x="242888" y="7677150"/>
            <a:ext cx="1893887"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5000">
                <a:solidFill>
                  <a:schemeClr val="tx1"/>
                </a:solidFill>
                <a:latin typeface="Lato Regular" charset="0"/>
                <a:ea typeface="ＭＳ Ｐゴシック" charset="0"/>
                <a:cs typeface="Lato Regular" charset="0"/>
                <a:sym typeface="Lato Regular" charset="0"/>
              </a:rPr>
              <a:t>High S</a:t>
            </a:r>
          </a:p>
        </p:txBody>
      </p:sp>
      <p:sp>
        <p:nvSpPr>
          <p:cNvPr id="256006" name="Line 6"/>
          <p:cNvSpPr>
            <a:spLocks noChangeShapeType="1"/>
          </p:cNvSpPr>
          <p:nvPr/>
        </p:nvSpPr>
        <p:spPr bwMode="auto">
          <a:xfrm>
            <a:off x="-50800" y="4991100"/>
            <a:ext cx="13095288" cy="0"/>
          </a:xfrm>
          <a:prstGeom prst="line">
            <a:avLst/>
          </a:prstGeom>
          <a:noFill/>
          <a:ln w="254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256007" name="Line 7"/>
          <p:cNvSpPr>
            <a:spLocks noChangeShapeType="1"/>
          </p:cNvSpPr>
          <p:nvPr/>
        </p:nvSpPr>
        <p:spPr bwMode="auto">
          <a:xfrm>
            <a:off x="-50800" y="7632700"/>
            <a:ext cx="13095288" cy="0"/>
          </a:xfrm>
          <a:prstGeom prst="line">
            <a:avLst/>
          </a:prstGeom>
          <a:noFill/>
          <a:ln w="25400" cap="flat">
            <a:solidFill>
              <a:schemeClr val="tx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7" name="Rectangle 1"/>
          <p:cNvSpPr>
            <a:spLocks noGrp="1" noChangeArrowheads="1"/>
          </p:cNvSpPr>
          <p:nvPr>
            <p:ph type="title"/>
          </p:nvPr>
        </p:nvSpPr>
        <p:spPr>
          <a:xfrm>
            <a:off x="1270000" y="1016000"/>
            <a:ext cx="10464800" cy="3302000"/>
          </a:xfrm>
          <a:ln/>
        </p:spPr>
        <p:txBody>
          <a:bodyPr/>
          <a:lstStyle/>
          <a:p>
            <a:r>
              <a:rPr lang="en-US" sz="9600">
                <a:latin typeface="Times New Roman" charset="0"/>
                <a:cs typeface="Times New Roman" charset="0"/>
                <a:sym typeface="Times New Roman" charset="0"/>
              </a:rPr>
              <a:t>TEAM DISC WHEEL</a:t>
            </a:r>
            <a:endParaRPr lang="en-US" sz="9600">
              <a:latin typeface="Times New Roman" charset="0"/>
              <a:ea typeface="ヒラギノ明朝 ProN W3" charset="0"/>
              <a:cs typeface="ヒラギノ明朝 ProN W3" charset="0"/>
              <a:sym typeface="Times New Roman" charset="0"/>
            </a:endParaRPr>
          </a:p>
        </p:txBody>
      </p:sp>
      <p:sp>
        <p:nvSpPr>
          <p:cNvPr id="260098" name="Rectangle 2"/>
          <p:cNvSpPr>
            <a:spLocks noGrp="1" noChangeArrowheads="1"/>
          </p:cNvSpPr>
          <p:nvPr>
            <p:ph type="body" idx="1"/>
          </p:nvPr>
        </p:nvSpPr>
        <p:spPr>
          <a:xfrm>
            <a:off x="1270000" y="4432300"/>
            <a:ext cx="10464800" cy="4051300"/>
          </a:xfrm>
          <a:ln/>
        </p:spPr>
        <p:txBody>
          <a:bodyPr/>
          <a:lstStyle/>
          <a:p>
            <a:r>
              <a:rPr lang="en-US" sz="4800">
                <a:latin typeface="Lato Regular" charset="0"/>
                <a:cs typeface="Lato Regular" charset="0"/>
                <a:sym typeface="Lato Regular" charset="0"/>
              </a:rPr>
              <a:t>A Pictorial View of Your Team</a:t>
            </a:r>
            <a:r>
              <a:rPr lang="ja-JP" altLang="en-US" sz="4800">
                <a:latin typeface="Arial"/>
                <a:cs typeface="Lato Regular" charset="0"/>
                <a:sym typeface="Lato Regular" charset="0"/>
              </a:rPr>
              <a:t>’</a:t>
            </a:r>
            <a:r>
              <a:rPr lang="en-US" sz="4800">
                <a:latin typeface="Lato Regular" charset="0"/>
                <a:cs typeface="Lato Regular" charset="0"/>
                <a:sym typeface="Lato Regular" charset="0"/>
              </a:rPr>
              <a:t>s DISC Behaviors</a:t>
            </a:r>
            <a:endParaRPr lang="en-US" sz="4800">
              <a:latin typeface="Lato Regular" charset="0"/>
              <a:sym typeface="Lato Regular" charset="0"/>
            </a:endParaRPr>
          </a:p>
          <a:p>
            <a:endParaRPr lang="en-US" sz="1800">
              <a:latin typeface="Lato Regular" charset="0"/>
              <a:sym typeface="Lato Regular" charset="0"/>
            </a:endParaRPr>
          </a:p>
          <a:p>
            <a:endParaRPr lang="en-US" sz="1800">
              <a:latin typeface="Lato Regular" charset="0"/>
              <a:sym typeface="Lato Regular" charset="0"/>
            </a:endParaRPr>
          </a:p>
          <a:p>
            <a:endParaRPr lang="en-US" sz="1800">
              <a:latin typeface="Lato Regular" charset="0"/>
              <a:sym typeface="Lato Regular" charset="0"/>
            </a:endParaRPr>
          </a:p>
          <a:p>
            <a:endParaRPr lang="en-US" sz="1800">
              <a:latin typeface="Lato Regular" charset="0"/>
              <a:sym typeface="Lato Regular" charset="0"/>
            </a:endParaRPr>
          </a:p>
          <a:p>
            <a:endParaRPr lang="en-US" sz="1800">
              <a:latin typeface="Lato Regular" charset="0"/>
              <a:sym typeface="Lato Regular" charset="0"/>
            </a:endParaRPr>
          </a:p>
          <a:p>
            <a:endParaRPr lang="en-US" sz="1800">
              <a:latin typeface="Lato Regular" charset="0"/>
              <a:sym typeface="Lato Regular" charset="0"/>
            </a:endParaRPr>
          </a:p>
          <a:p>
            <a:endParaRPr lang="en-US" sz="1800">
              <a:latin typeface="Lato Regular" charset="0"/>
              <a:sym typeface="Lato Regular" charset="0"/>
            </a:endParaRPr>
          </a:p>
          <a:p>
            <a:r>
              <a:rPr lang="en-US" sz="1800">
                <a:latin typeface="Lato Regular" charset="0"/>
                <a:cs typeface="Lato Regular" charset="0"/>
                <a:sym typeface="Lato Regular" charset="0"/>
              </a:rPr>
              <a:t>(Using the online printout results)</a:t>
            </a:r>
            <a:endParaRPr lang="en-US" sz="1800">
              <a:latin typeface="Lato Regular" charset="0"/>
              <a:sym typeface="Lato Regular"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214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6188" y="1230313"/>
            <a:ext cx="5435600" cy="7280275"/>
          </a:xfrm>
          <a:prstGeom prst="rect">
            <a:avLst/>
          </a:prstGeom>
          <a:noFill/>
          <a:ln w="12700" cap="flat">
            <a:solidFill>
              <a:srgbClr val="FFFFFF"/>
            </a:solidFill>
            <a:miter lim="800000"/>
            <a:headEnd/>
            <a:tailEnd/>
          </a:ln>
          <a:extLst>
            <a:ext uri="{909E8E84-426E-40dd-AFC4-6F175D3DCCD1}">
              <a14:hiddenFill xmlns:a14="http://schemas.microsoft.com/office/drawing/2010/main">
                <a:solidFill>
                  <a:srgbClr val="FFFFFF"/>
                </a:solidFill>
              </a14:hiddenFill>
            </a:ext>
          </a:extLst>
        </p:spPr>
      </p:pic>
      <p:sp>
        <p:nvSpPr>
          <p:cNvPr id="262146" name="Rectangle 2"/>
          <p:cNvSpPr>
            <a:spLocks/>
          </p:cNvSpPr>
          <p:nvPr/>
        </p:nvSpPr>
        <p:spPr bwMode="auto">
          <a:xfrm>
            <a:off x="6745288" y="58738"/>
            <a:ext cx="62611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10000">
                <a:solidFill>
                  <a:schemeClr val="tx1"/>
                </a:solidFill>
                <a:latin typeface="Times New Roman" charset="0"/>
                <a:ea typeface="ＭＳ Ｐゴシック" charset="0"/>
                <a:cs typeface="Times New Roman" charset="0"/>
                <a:sym typeface="Times New Roman" charset="0"/>
              </a:rPr>
              <a:t>Pages </a:t>
            </a:r>
          </a:p>
          <a:p>
            <a:r>
              <a:rPr lang="en-US" sz="10000">
                <a:solidFill>
                  <a:schemeClr val="tx1"/>
                </a:solidFill>
                <a:latin typeface="Times New Roman" charset="0"/>
                <a:ea typeface="ＭＳ Ｐゴシック" charset="0"/>
                <a:cs typeface="Times New Roman" charset="0"/>
                <a:sym typeface="Times New Roman" charset="0"/>
              </a:rPr>
              <a:t>87</a:t>
            </a:r>
            <a:r>
              <a:rPr lang="en-US" sz="4800">
                <a:solidFill>
                  <a:schemeClr val="tx1"/>
                </a:solidFill>
                <a:latin typeface="Times New Roman" charset="0"/>
                <a:ea typeface="ＭＳ Ｐゴシック" charset="0"/>
                <a:cs typeface="Times New Roman" charset="0"/>
                <a:sym typeface="Times New Roman" charset="0"/>
              </a:rPr>
              <a:t> &amp; </a:t>
            </a:r>
            <a:r>
              <a:rPr lang="en-US" sz="10000">
                <a:solidFill>
                  <a:schemeClr val="tx1"/>
                </a:solidFill>
                <a:latin typeface="Times New Roman" charset="0"/>
                <a:ea typeface="ＭＳ Ｐゴシック" charset="0"/>
                <a:cs typeface="Times New Roman" charset="0"/>
                <a:sym typeface="Times New Roman" charset="0"/>
              </a:rPr>
              <a:t>90</a:t>
            </a:r>
          </a:p>
        </p:txBody>
      </p:sp>
      <p:pic>
        <p:nvPicPr>
          <p:cNvPr id="2621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48500" y="3059113"/>
            <a:ext cx="4168775" cy="548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26214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78900" y="4305300"/>
            <a:ext cx="4167188" cy="5537200"/>
          </a:xfrm>
          <a:prstGeom prst="rect">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xmlns:p14="http://schemas.microsoft.com/office/powerpoint/2010/main" spd="med">
    <p:push dir="u"/>
  </p:transition>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3" name="Rectangle 1"/>
          <p:cNvSpPr>
            <a:spLocks/>
          </p:cNvSpPr>
          <p:nvPr/>
        </p:nvSpPr>
        <p:spPr bwMode="auto">
          <a:xfrm>
            <a:off x="2486025" y="2190750"/>
            <a:ext cx="8021638"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5000">
                <a:solidFill>
                  <a:schemeClr val="tx1"/>
                </a:solidFill>
                <a:latin typeface="Lato Regular" charset="0"/>
                <a:ea typeface="ＭＳ Ｐゴシック" charset="0"/>
                <a:cs typeface="Lato Regular" charset="0"/>
                <a:sym typeface="Lato Regular" charset="0"/>
              </a:rPr>
              <a:t>How does your team line up?</a:t>
            </a:r>
          </a:p>
        </p:txBody>
      </p:sp>
      <p:pic>
        <p:nvPicPr>
          <p:cNvPr id="264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8500" y="4164013"/>
            <a:ext cx="3987800" cy="401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41"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7813" y="1155700"/>
            <a:ext cx="7372350" cy="742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
        <p:nvSpPr>
          <p:cNvPr id="266242" name="Oval 2"/>
          <p:cNvSpPr>
            <a:spLocks/>
          </p:cNvSpPr>
          <p:nvPr/>
        </p:nvSpPr>
        <p:spPr bwMode="auto">
          <a:xfrm>
            <a:off x="6426200" y="685800"/>
            <a:ext cx="4343400" cy="4343400"/>
          </a:xfrm>
          <a:prstGeom prst="ellipse">
            <a:avLst/>
          </a:prstGeom>
          <a:noFill/>
          <a:ln w="114300" cap="flat">
            <a:solidFill>
              <a:srgbClr val="FF00FF"/>
            </a:solidFill>
            <a:prstDash val="solid"/>
            <a:miter lim="800000"/>
            <a:headEnd type="none" w="med" len="med"/>
            <a:tailEnd type="none" w="med" len="med"/>
          </a:ln>
          <a:effectLst>
            <a:outerShdw blurRad="127000" dist="76199" dir="2700000" algn="ctr" rotWithShape="0">
              <a:schemeClr val="bg2">
                <a:alpha val="75000"/>
              </a:schemeClr>
            </a:outerShdw>
          </a:effectLst>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24" name="Oval 2"/>
          <p:cNvSpPr>
            <a:spLocks/>
          </p:cNvSpPr>
          <p:nvPr/>
        </p:nvSpPr>
        <p:spPr bwMode="auto">
          <a:xfrm>
            <a:off x="2235200" y="609600"/>
            <a:ext cx="4343400" cy="4343400"/>
          </a:xfrm>
          <a:prstGeom prst="ellipse">
            <a:avLst/>
          </a:prstGeom>
          <a:noFill/>
          <a:ln w="114300" cap="flat">
            <a:solidFill>
              <a:srgbClr val="FF00FF"/>
            </a:solidFill>
            <a:prstDash val="solid"/>
            <a:miter lim="800000"/>
            <a:headEnd type="none" w="med" len="med"/>
            <a:tailEnd type="none" w="med" len="med"/>
          </a:ln>
          <a:effectLst>
            <a:outerShdw blurRad="127000" dist="76199" dir="2700000" algn="ctr" rotWithShape="0">
              <a:schemeClr val="bg2">
                <a:alpha val="75000"/>
              </a:schemeClr>
            </a:outerShdw>
          </a:effectLst>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26" name="Oval 2"/>
          <p:cNvSpPr>
            <a:spLocks/>
          </p:cNvSpPr>
          <p:nvPr/>
        </p:nvSpPr>
        <p:spPr bwMode="auto">
          <a:xfrm>
            <a:off x="2082800" y="5257800"/>
            <a:ext cx="4343400" cy="4343400"/>
          </a:xfrm>
          <a:prstGeom prst="ellipse">
            <a:avLst/>
          </a:prstGeom>
          <a:noFill/>
          <a:ln w="114300" cap="flat">
            <a:solidFill>
              <a:srgbClr val="FF00FF"/>
            </a:solidFill>
            <a:prstDash val="solid"/>
            <a:miter lim="800000"/>
            <a:headEnd type="none" w="med" len="med"/>
            <a:tailEnd type="none" w="med" len="med"/>
          </a:ln>
          <a:effectLst>
            <a:outerShdw blurRad="127000" dist="76199" dir="2700000" algn="ctr" rotWithShape="0">
              <a:schemeClr val="bg2">
                <a:alpha val="75000"/>
              </a:schemeClr>
            </a:outerShdw>
          </a:effectLst>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66242"/>
                                        </p:tgtEl>
                                        <p:attrNameLst>
                                          <p:attrName>style.visibility</p:attrName>
                                        </p:attrNameLst>
                                      </p:cBhvr>
                                      <p:to>
                                        <p:strVal val="visible"/>
                                      </p:to>
                                    </p:set>
                                    <p:anim calcmode="lin" valueType="num">
                                      <p:cBhvr additive="base">
                                        <p:cTn id="7" dur="500" fill="hold"/>
                                        <p:tgtEl>
                                          <p:spTgt spid="266242"/>
                                        </p:tgtEl>
                                        <p:attrNameLst>
                                          <p:attrName>ppt_x</p:attrName>
                                        </p:attrNameLst>
                                      </p:cBhvr>
                                      <p:tavLst>
                                        <p:tav tm="0">
                                          <p:val>
                                            <p:strVal val="#ppt_x"/>
                                          </p:val>
                                        </p:tav>
                                        <p:tav tm="100000">
                                          <p:val>
                                            <p:strVal val="#ppt_x"/>
                                          </p:val>
                                        </p:tav>
                                      </p:tavLst>
                                    </p:anim>
                                    <p:anim calcmode="lin" valueType="num">
                                      <p:cBhvr additive="base">
                                        <p:cTn id="8" dur="500" fill="hold"/>
                                        <p:tgtEl>
                                          <p:spTgt spid="26624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4" presetClass="path" presetSubtype="0" accel="50000" decel="50000" fill="hold" grpId="1" nodeType="clickEffect">
                                  <p:stCondLst>
                                    <p:cond delay="0"/>
                                  </p:stCondLst>
                                  <p:childTnLst>
                                    <p:animMotion origin="layout" path="M -0.31933 -0.00407 L -0.23376 -0.05449 C -0.21582 -0.06571 -0.18908 -0.0719 -0.16101 -0.0719 C -0.12903 -0.0719 -0.10363 -0.06571 -0.08569 -0.05449 L -2.8125E-6 -0.00407 " pathEditMode="relative" rAng="0" ptsTypes="FffFF">
                                      <p:cBhvr>
                                        <p:cTn id="12" dur="2000" spd="-100000" fill="hold"/>
                                        <p:tgtEl>
                                          <p:spTgt spid="266242"/>
                                        </p:tgtEl>
                                        <p:attrNameLst>
                                          <p:attrName>ppt_x</p:attrName>
                                          <p:attrName>ppt_y</p:attrName>
                                        </p:attrNameLst>
                                      </p:cBhvr>
                                      <p:rCtr x="15967" y="-3399"/>
                                    </p:animMotion>
                                  </p:childTnLst>
                                </p:cTn>
                              </p:par>
                            </p:childTnLst>
                          </p:cTn>
                        </p:par>
                        <p:par>
                          <p:cTn id="13" fill="hold">
                            <p:stCondLst>
                              <p:cond delay="2000"/>
                            </p:stCondLst>
                            <p:childTnLst>
                              <p:par>
                                <p:cTn id="14" presetID="10" presetClass="exit" presetSubtype="0" fill="hold" grpId="2" nodeType="afterEffect">
                                  <p:stCondLst>
                                    <p:cond delay="0"/>
                                  </p:stCondLst>
                                  <p:childTnLst>
                                    <p:animEffect transition="out" filter="fade">
                                      <p:cBhvr>
                                        <p:cTn id="15" dur="500"/>
                                        <p:tgtEl>
                                          <p:spTgt spid="266242"/>
                                        </p:tgtEl>
                                      </p:cBhvr>
                                    </p:animEffect>
                                    <p:set>
                                      <p:cBhvr>
                                        <p:cTn id="16" dur="1" fill="hold">
                                          <p:stCondLst>
                                            <p:cond delay="499"/>
                                          </p:stCondLst>
                                        </p:cTn>
                                        <p:tgtEl>
                                          <p:spTgt spid="266242"/>
                                        </p:tgtEl>
                                        <p:attrNameLst>
                                          <p:attrName>style.visibility</p:attrName>
                                        </p:attrNameLst>
                                      </p:cBhvr>
                                      <p:to>
                                        <p:strVal val="hidden"/>
                                      </p:to>
                                    </p:set>
                                  </p:childTnLst>
                                </p:cTn>
                              </p:par>
                              <p:par>
                                <p:cTn id="17" presetID="10" presetClass="entr" presetSubtype="0" fill="hold" grpId="2"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childTnLst>
                          </p:cTn>
                        </p:par>
                      </p:childTnLst>
                    </p:cTn>
                  </p:par>
                  <p:par>
                    <p:cTn id="20" fill="hold">
                      <p:stCondLst>
                        <p:cond delay="indefinite"/>
                      </p:stCondLst>
                      <p:childTnLst>
                        <p:par>
                          <p:cTn id="21" fill="hold">
                            <p:stCondLst>
                              <p:cond delay="0"/>
                            </p:stCondLst>
                            <p:childTnLst>
                              <p:par>
                                <p:cTn id="22" presetID="44" presetClass="path" presetSubtype="0" accel="50000" decel="50000" fill="hold" grpId="1" nodeType="clickEffect">
                                  <p:stCondLst>
                                    <p:cond delay="0"/>
                                  </p:stCondLst>
                                  <p:childTnLst>
                                    <p:animMotion origin="layout" path="M -0.01563 0.48487 L -0.06812 0.38126 C -0.06323 0.36613 -0.09046 0.25829 -0.08264 0.25829 C -0.07398 0.25829 -0.08911 0.19014 -0.08435 0.20527 L -0.06812 0.12573 L 9.375E-7 4.11191E-6 " pathEditMode="relative" rAng="0" ptsTypes="FffFAF">
                                      <p:cBhvr>
                                        <p:cTn id="23" dur="2000" spd="-100000" fill="hold"/>
                                        <p:tgtEl>
                                          <p:spTgt spid="24"/>
                                        </p:tgtEl>
                                        <p:attrNameLst>
                                          <p:attrName>ppt_x</p:attrName>
                                          <p:attrName>ppt_y</p:attrName>
                                        </p:attrNameLst>
                                      </p:cBhvr>
                                      <p:rCtr x="-2966" y="-24252"/>
                                    </p:animMotion>
                                  </p:childTnLst>
                                </p:cTn>
                              </p:par>
                            </p:childTnLst>
                          </p:cTn>
                        </p:par>
                        <p:par>
                          <p:cTn id="24" fill="hold">
                            <p:stCondLst>
                              <p:cond delay="2000"/>
                            </p:stCondLst>
                            <p:childTnLst>
                              <p:par>
                                <p:cTn id="25" presetID="10" presetClass="exit" presetSubtype="0" fill="hold" grpId="3" nodeType="afterEffect">
                                  <p:stCondLst>
                                    <p:cond delay="0"/>
                                  </p:stCondLst>
                                  <p:childTnLst>
                                    <p:animEffect transition="out" filter="fade">
                                      <p:cBhvr>
                                        <p:cTn id="26" dur="500"/>
                                        <p:tgtEl>
                                          <p:spTgt spid="24"/>
                                        </p:tgtEl>
                                      </p:cBhvr>
                                    </p:animEffect>
                                    <p:set>
                                      <p:cBhvr>
                                        <p:cTn id="27" dur="1" fill="hold">
                                          <p:stCondLst>
                                            <p:cond delay="499"/>
                                          </p:stCondLst>
                                        </p:cTn>
                                        <p:tgtEl>
                                          <p:spTgt spid="24"/>
                                        </p:tgtEl>
                                        <p:attrNameLst>
                                          <p:attrName>style.visibility</p:attrName>
                                        </p:attrNameLst>
                                      </p:cBhvr>
                                      <p:to>
                                        <p:strVal val="hidden"/>
                                      </p:to>
                                    </p:set>
                                  </p:childTnLst>
                                </p:cTn>
                              </p:par>
                              <p:par>
                                <p:cTn id="28" presetID="10" presetClass="entr" presetSubtype="0" fill="hold" grpId="1" nodeType="with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childTnLst>
                          </p:cTn>
                        </p:par>
                      </p:childTnLst>
                    </p:cTn>
                  </p:par>
                  <p:par>
                    <p:cTn id="31" fill="hold">
                      <p:stCondLst>
                        <p:cond delay="indefinite"/>
                      </p:stCondLst>
                      <p:childTnLst>
                        <p:par>
                          <p:cTn id="32" fill="hold">
                            <p:stCondLst>
                              <p:cond delay="0"/>
                            </p:stCondLst>
                            <p:childTnLst>
                              <p:par>
                                <p:cTn id="33" presetID="44" presetClass="path" presetSubtype="0" accel="50000" decel="50000" fill="hold" grpId="0" nodeType="clickEffect">
                                  <p:stCondLst>
                                    <p:cond delay="0"/>
                                  </p:stCondLst>
                                  <p:childTnLst>
                                    <p:animMotion origin="layout" path="M 0.35461 0.00374 L 0.35461 0.00618 L 0.32019 0.04961 C 0.32397 0.04294 0.25818 0.08572 0.26416 0.08572 C 0.27087 0.08572 0.18091 0.09352 0.18457 0.10019 L 0.11767 0.08572 L -0.01428 0.00374 " pathEditMode="relative" rAng="0" ptsTypes="FAffFAF">
                                      <p:cBhvr>
                                        <p:cTn id="34" dur="2000" spd="-100000" fill="hold"/>
                                        <p:tgtEl>
                                          <p:spTgt spid="26"/>
                                        </p:tgtEl>
                                        <p:attrNameLst>
                                          <p:attrName>ppt_x</p:attrName>
                                          <p:attrName>ppt_y</p:attrName>
                                        </p:attrNameLst>
                                      </p:cBhvr>
                                      <p:rCtr x="-18445" y="481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42" grpId="0" animBg="1"/>
      <p:bldP spid="266242" grpId="1" animBg="1"/>
      <p:bldP spid="266242" grpId="2" animBg="1"/>
      <p:bldP spid="24" grpId="1" animBg="1"/>
      <p:bldP spid="24" grpId="2" animBg="1"/>
      <p:bldP spid="24" grpId="3" animBg="1"/>
      <p:bldP spid="26" grpId="0" animBg="1"/>
      <p:bldP spid="26" grpId="1"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8289"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0200" y="1220788"/>
            <a:ext cx="7237413" cy="729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033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00" y="1231900"/>
            <a:ext cx="7289800" cy="728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1030288"/>
            <a:ext cx="10250488" cy="768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238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44800" y="1206500"/>
            <a:ext cx="7304088" cy="733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4433"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0200" y="1220788"/>
            <a:ext cx="7237413" cy="729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1" name="Rectangle 1"/>
          <p:cNvSpPr>
            <a:spLocks/>
          </p:cNvSpPr>
          <p:nvPr/>
        </p:nvSpPr>
        <p:spPr bwMode="auto">
          <a:xfrm>
            <a:off x="1270000" y="4160838"/>
            <a:ext cx="10452100" cy="444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4800">
                <a:solidFill>
                  <a:schemeClr val="tx1"/>
                </a:solidFill>
                <a:latin typeface="Lato Regular" charset="0"/>
                <a:ea typeface="ＭＳ Ｐゴシック" charset="0"/>
                <a:cs typeface="Lato Regular" charset="0"/>
                <a:sym typeface="Lato Regular" charset="0"/>
              </a:rPr>
              <a:t>Where are your team</a:t>
            </a:r>
            <a:r>
              <a:rPr lang="ja-JP" altLang="en-US" sz="4800">
                <a:solidFill>
                  <a:schemeClr val="tx1"/>
                </a:solidFill>
                <a:latin typeface="Arial"/>
                <a:ea typeface="ＭＳ Ｐゴシック" charset="0"/>
                <a:cs typeface="Lato Regular" charset="0"/>
                <a:sym typeface="Lato Regular" charset="0"/>
              </a:rPr>
              <a:t>’</a:t>
            </a:r>
            <a:r>
              <a:rPr lang="en-US" sz="4800">
                <a:solidFill>
                  <a:schemeClr val="tx1"/>
                </a:solidFill>
                <a:latin typeface="Lato Regular" charset="0"/>
                <a:ea typeface="ＭＳ Ｐゴシック" charset="0"/>
                <a:cs typeface="Lato Regular" charset="0"/>
                <a:sym typeface="Lato Regular" charset="0"/>
              </a:rPr>
              <a:t>s strengths?</a:t>
            </a:r>
          </a:p>
          <a:p>
            <a:endParaRPr lang="en-US" sz="4800">
              <a:solidFill>
                <a:schemeClr val="tx1"/>
              </a:solidFill>
              <a:latin typeface="Lato Regular" charset="0"/>
              <a:ea typeface="ＭＳ Ｐゴシック" charset="0"/>
              <a:cs typeface="Lato Regular" charset="0"/>
              <a:sym typeface="Lato Regular" charset="0"/>
            </a:endParaRPr>
          </a:p>
          <a:p>
            <a:r>
              <a:rPr lang="en-US" sz="4800">
                <a:solidFill>
                  <a:schemeClr val="tx1"/>
                </a:solidFill>
                <a:latin typeface="Lato Regular" charset="0"/>
                <a:ea typeface="ＭＳ Ｐゴシック" charset="0"/>
                <a:cs typeface="Lato Regular" charset="0"/>
                <a:sym typeface="Lato Regular" charset="0"/>
              </a:rPr>
              <a:t>What is great about your team?</a:t>
            </a:r>
          </a:p>
          <a:p>
            <a:endParaRPr lang="en-US" sz="4800">
              <a:solidFill>
                <a:schemeClr val="tx1"/>
              </a:solidFill>
              <a:latin typeface="Lato Regular" charset="0"/>
              <a:ea typeface="ＭＳ Ｐゴシック" charset="0"/>
              <a:cs typeface="Lato Regular" charset="0"/>
              <a:sym typeface="Lato Regular" charset="0"/>
            </a:endParaRPr>
          </a:p>
          <a:p>
            <a:r>
              <a:rPr lang="en-US" sz="4800">
                <a:solidFill>
                  <a:schemeClr val="tx1"/>
                </a:solidFill>
                <a:latin typeface="Lato Regular" charset="0"/>
                <a:ea typeface="ＭＳ Ｐゴシック" charset="0"/>
                <a:cs typeface="Lato Regular" charset="0"/>
                <a:sym typeface="Lato Regular" charset="0"/>
              </a:rPr>
              <a:t>Do you need to develop any areas on your team?</a:t>
            </a:r>
          </a:p>
        </p:txBody>
      </p:sp>
      <p:pic>
        <p:nvPicPr>
          <p:cNvPr id="2764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1349375"/>
            <a:ext cx="2336800" cy="235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7" name="Rectangle 1"/>
          <p:cNvSpPr>
            <a:spLocks noGrp="1" noChangeArrowheads="1"/>
          </p:cNvSpPr>
          <p:nvPr>
            <p:ph type="title"/>
          </p:nvPr>
        </p:nvSpPr>
        <p:spPr>
          <a:xfrm>
            <a:off x="1270000" y="1016000"/>
            <a:ext cx="10464800" cy="3302000"/>
          </a:xfrm>
          <a:ln/>
        </p:spPr>
        <p:txBody>
          <a:bodyPr/>
          <a:lstStyle/>
          <a:p>
            <a:r>
              <a:rPr lang="en-US" sz="9600">
                <a:latin typeface="Times New Roman" charset="0"/>
                <a:cs typeface="Times New Roman" charset="0"/>
                <a:sym typeface="Times New Roman" charset="0"/>
              </a:rPr>
              <a:t>TEAM DISC WHEEL</a:t>
            </a:r>
            <a:endParaRPr lang="en-US" sz="9600">
              <a:latin typeface="Times New Roman" charset="0"/>
              <a:ea typeface="ヒラギノ明朝 ProN W3" charset="0"/>
              <a:cs typeface="ヒラギノ明朝 ProN W3" charset="0"/>
              <a:sym typeface="Times New Roman" charset="0"/>
            </a:endParaRPr>
          </a:p>
        </p:txBody>
      </p:sp>
      <p:sp>
        <p:nvSpPr>
          <p:cNvPr id="280578" name="Rectangle 2"/>
          <p:cNvSpPr>
            <a:spLocks noGrp="1" noChangeArrowheads="1"/>
          </p:cNvSpPr>
          <p:nvPr>
            <p:ph type="body" idx="1"/>
          </p:nvPr>
        </p:nvSpPr>
        <p:spPr>
          <a:xfrm>
            <a:off x="1270000" y="4432300"/>
            <a:ext cx="10464800" cy="4051300"/>
          </a:xfrm>
          <a:ln/>
        </p:spPr>
        <p:txBody>
          <a:bodyPr/>
          <a:lstStyle/>
          <a:p>
            <a:r>
              <a:rPr lang="en-US" sz="4800" dirty="0">
                <a:latin typeface="Lato Regular" charset="0"/>
                <a:cs typeface="Lato Regular" charset="0"/>
                <a:sym typeface="Lato Regular" charset="0"/>
              </a:rPr>
              <a:t>A Pictorial View of Your Team</a:t>
            </a:r>
            <a:r>
              <a:rPr lang="ja-JP" altLang="en-US" sz="4800" dirty="0">
                <a:latin typeface="Arial"/>
                <a:cs typeface="Lato Regular" charset="0"/>
                <a:sym typeface="Lato Regular" charset="0"/>
              </a:rPr>
              <a:t>’</a:t>
            </a:r>
            <a:r>
              <a:rPr lang="en-US" sz="4800" dirty="0">
                <a:latin typeface="Lato Regular" charset="0"/>
                <a:cs typeface="Lato Regular" charset="0"/>
                <a:sym typeface="Lato Regular" charset="0"/>
              </a:rPr>
              <a:t>s DISC Behaviors</a:t>
            </a:r>
            <a:endParaRPr lang="en-US" sz="4800" dirty="0">
              <a:latin typeface="Lato Regular" charset="0"/>
              <a:sym typeface="Lato Regular" charset="0"/>
            </a:endParaRPr>
          </a:p>
          <a:p>
            <a:endParaRPr lang="en-US" sz="1800" dirty="0">
              <a:latin typeface="Lato Regular" charset="0"/>
              <a:sym typeface="Lato Regular" charset="0"/>
            </a:endParaRPr>
          </a:p>
          <a:p>
            <a:endParaRPr lang="en-US" sz="1800" dirty="0">
              <a:latin typeface="Lato Regular" charset="0"/>
              <a:sym typeface="Lato Regular" charset="0"/>
            </a:endParaRPr>
          </a:p>
          <a:p>
            <a:endParaRPr lang="en-US" sz="1800" dirty="0">
              <a:latin typeface="Lato Regular" charset="0"/>
              <a:sym typeface="Lato Regular" charset="0"/>
            </a:endParaRPr>
          </a:p>
          <a:p>
            <a:endParaRPr lang="en-US" sz="1800" dirty="0">
              <a:latin typeface="Lato Regular" charset="0"/>
              <a:sym typeface="Lato Regular" charset="0"/>
            </a:endParaRPr>
          </a:p>
          <a:p>
            <a:endParaRPr lang="en-US" sz="1800" dirty="0">
              <a:latin typeface="Lato Regular" charset="0"/>
              <a:sym typeface="Lato Regular" charset="0"/>
            </a:endParaRPr>
          </a:p>
          <a:p>
            <a:endParaRPr lang="en-US" sz="1800" dirty="0">
              <a:latin typeface="Lato Regular" charset="0"/>
              <a:sym typeface="Lato Regular" charset="0"/>
            </a:endParaRPr>
          </a:p>
          <a:p>
            <a:endParaRPr lang="en-US" sz="1800" dirty="0">
              <a:latin typeface="Lato Regular" charset="0"/>
              <a:sym typeface="Lato Regular" charset="0"/>
            </a:endParaRPr>
          </a:p>
          <a:p>
            <a:r>
              <a:rPr lang="en-US" sz="1800" dirty="0">
                <a:latin typeface="Lato Regular" charset="0"/>
                <a:cs typeface="Lato Regular" charset="0"/>
                <a:sym typeface="Lato Regular" charset="0"/>
              </a:rPr>
              <a:t>(Using the PREssessment results or a DISC Assessment printout that does not already include the wheel)</a:t>
            </a:r>
            <a:endParaRPr lang="en-US" sz="1800" dirty="0">
              <a:latin typeface="Lato Regular" charset="0"/>
              <a:sym typeface="Lato Regular" charset="0"/>
            </a:endParaRP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262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6188" y="1230313"/>
            <a:ext cx="5435600" cy="7280275"/>
          </a:xfrm>
          <a:prstGeom prst="rect">
            <a:avLst/>
          </a:prstGeom>
          <a:noFill/>
          <a:ln w="12700" cap="flat">
            <a:solidFill>
              <a:srgbClr val="FFFFFF"/>
            </a:solidFill>
            <a:miter lim="800000"/>
            <a:headEnd/>
            <a:tailEnd/>
          </a:ln>
          <a:extLst>
            <a:ext uri="{909E8E84-426E-40dd-AFC4-6F175D3DCCD1}">
              <a14:hiddenFill xmlns:a14="http://schemas.microsoft.com/office/drawing/2010/main">
                <a:solidFill>
                  <a:srgbClr val="FFFFFF"/>
                </a:solidFill>
              </a14:hiddenFill>
            </a:ext>
          </a:extLst>
        </p:spPr>
      </p:pic>
      <p:sp>
        <p:nvSpPr>
          <p:cNvPr id="282626" name="Rectangle 2"/>
          <p:cNvSpPr>
            <a:spLocks/>
          </p:cNvSpPr>
          <p:nvPr/>
        </p:nvSpPr>
        <p:spPr bwMode="auto">
          <a:xfrm>
            <a:off x="6745288" y="58738"/>
            <a:ext cx="62611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lIns="0" tIns="0" rIns="0" bIns="0" anchor="ctr"/>
          <a:lstStyle/>
          <a:p>
            <a:r>
              <a:rPr lang="en-US" sz="10000">
                <a:solidFill>
                  <a:schemeClr val="tx1"/>
                </a:solidFill>
                <a:latin typeface="Times New Roman" charset="0"/>
                <a:ea typeface="ＭＳ Ｐゴシック" charset="0"/>
                <a:cs typeface="Times New Roman" charset="0"/>
                <a:sym typeface="Times New Roman" charset="0"/>
              </a:rPr>
              <a:t>Pages </a:t>
            </a:r>
          </a:p>
          <a:p>
            <a:r>
              <a:rPr lang="en-US" sz="10000">
                <a:solidFill>
                  <a:schemeClr val="tx1"/>
                </a:solidFill>
                <a:latin typeface="Times New Roman" charset="0"/>
                <a:ea typeface="ＭＳ Ｐゴシック" charset="0"/>
                <a:cs typeface="Times New Roman" charset="0"/>
                <a:sym typeface="Times New Roman" charset="0"/>
              </a:rPr>
              <a:t>87</a:t>
            </a:r>
            <a:r>
              <a:rPr lang="en-US" sz="4800">
                <a:solidFill>
                  <a:schemeClr val="tx1"/>
                </a:solidFill>
                <a:latin typeface="Times New Roman" charset="0"/>
                <a:ea typeface="ＭＳ Ｐゴシック" charset="0"/>
                <a:cs typeface="Times New Roman" charset="0"/>
                <a:sym typeface="Times New Roman" charset="0"/>
              </a:rPr>
              <a:t> &amp; </a:t>
            </a:r>
            <a:r>
              <a:rPr lang="en-US" sz="10000">
                <a:solidFill>
                  <a:schemeClr val="tx1"/>
                </a:solidFill>
                <a:latin typeface="Times New Roman" charset="0"/>
                <a:ea typeface="ＭＳ Ｐゴシック" charset="0"/>
                <a:cs typeface="Times New Roman" charset="0"/>
                <a:sym typeface="Times New Roman" charset="0"/>
              </a:rPr>
              <a:t>90</a:t>
            </a:r>
          </a:p>
        </p:txBody>
      </p:sp>
      <p:pic>
        <p:nvPicPr>
          <p:cNvPr id="2826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48500" y="3059113"/>
            <a:ext cx="4168775" cy="548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2826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78900" y="4305300"/>
            <a:ext cx="4167188" cy="5537200"/>
          </a:xfrm>
          <a:prstGeom prst="rect">
            <a:avLst/>
          </a:prstGeom>
          <a:noFill/>
          <a:ln w="1270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xmlns:p14="http://schemas.microsoft.com/office/powerpoint/2010/main" spd="med">
    <p:push dir="u"/>
  </p:transition>
  <p:timing>
    <p:tnLst>
      <p:par>
        <p:cTn xmlns:p14="http://schemas.microsoft.com/office/powerpoint/2010/mai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3" name="Rectangle 1"/>
          <p:cNvSpPr>
            <a:spLocks/>
          </p:cNvSpPr>
          <p:nvPr/>
        </p:nvSpPr>
        <p:spPr bwMode="auto">
          <a:xfrm>
            <a:off x="2486025" y="2190750"/>
            <a:ext cx="8021638"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type="none" w="med" len="med"/>
                <a:tailEnd type="none" w="med" len="med"/>
              </a14:hiddenLine>
            </a:ext>
          </a:extLst>
        </p:spPr>
        <p:txBody>
          <a:bodyPr wrap="none" lIns="0" tIns="0" rIns="0" bIns="0" anchor="ctr">
            <a:spAutoFit/>
          </a:bodyPr>
          <a:lstStyle/>
          <a:p>
            <a:r>
              <a:rPr lang="en-US" sz="5000">
                <a:solidFill>
                  <a:schemeClr val="tx1"/>
                </a:solidFill>
                <a:latin typeface="Lato Regular" charset="0"/>
                <a:ea typeface="ＭＳ Ｐゴシック" charset="0"/>
                <a:cs typeface="Lato Regular" charset="0"/>
                <a:sym typeface="Lato Regular" charset="0"/>
              </a:rPr>
              <a:t>How does your team line up?</a:t>
            </a:r>
          </a:p>
        </p:txBody>
      </p:sp>
      <p:pic>
        <p:nvPicPr>
          <p:cNvPr id="2846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8500" y="4164013"/>
            <a:ext cx="3987800" cy="401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41"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7813" y="1155700"/>
            <a:ext cx="7372350" cy="742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
        <p:nvSpPr>
          <p:cNvPr id="266242" name="Oval 2"/>
          <p:cNvSpPr>
            <a:spLocks/>
          </p:cNvSpPr>
          <p:nvPr/>
        </p:nvSpPr>
        <p:spPr bwMode="auto">
          <a:xfrm>
            <a:off x="6426200" y="685800"/>
            <a:ext cx="4343400" cy="4343400"/>
          </a:xfrm>
          <a:prstGeom prst="ellipse">
            <a:avLst/>
          </a:prstGeom>
          <a:noFill/>
          <a:ln w="114300" cap="flat">
            <a:solidFill>
              <a:srgbClr val="FF00FF"/>
            </a:solidFill>
            <a:prstDash val="solid"/>
            <a:miter lim="800000"/>
            <a:headEnd type="none" w="med" len="med"/>
            <a:tailEnd type="none" w="med" len="med"/>
          </a:ln>
          <a:effectLst>
            <a:outerShdw blurRad="127000" dist="76199" dir="2700000" algn="ctr" rotWithShape="0">
              <a:schemeClr val="bg2">
                <a:alpha val="75000"/>
              </a:schemeClr>
            </a:outerShdw>
          </a:effectLst>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24" name="Oval 2"/>
          <p:cNvSpPr>
            <a:spLocks/>
          </p:cNvSpPr>
          <p:nvPr/>
        </p:nvSpPr>
        <p:spPr bwMode="auto">
          <a:xfrm>
            <a:off x="2235200" y="609600"/>
            <a:ext cx="4343400" cy="4343400"/>
          </a:xfrm>
          <a:prstGeom prst="ellipse">
            <a:avLst/>
          </a:prstGeom>
          <a:noFill/>
          <a:ln w="114300" cap="flat">
            <a:solidFill>
              <a:srgbClr val="FF00FF"/>
            </a:solidFill>
            <a:prstDash val="solid"/>
            <a:miter lim="800000"/>
            <a:headEnd type="none" w="med" len="med"/>
            <a:tailEnd type="none" w="med" len="med"/>
          </a:ln>
          <a:effectLst>
            <a:outerShdw blurRad="127000" dist="76199" dir="2700000" algn="ctr" rotWithShape="0">
              <a:schemeClr val="bg2">
                <a:alpha val="75000"/>
              </a:schemeClr>
            </a:outerShdw>
          </a:effectLst>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
        <p:nvSpPr>
          <p:cNvPr id="26" name="Oval 2"/>
          <p:cNvSpPr>
            <a:spLocks/>
          </p:cNvSpPr>
          <p:nvPr/>
        </p:nvSpPr>
        <p:spPr bwMode="auto">
          <a:xfrm>
            <a:off x="2082800" y="5257800"/>
            <a:ext cx="4343400" cy="4343400"/>
          </a:xfrm>
          <a:prstGeom prst="ellipse">
            <a:avLst/>
          </a:prstGeom>
          <a:noFill/>
          <a:ln w="114300" cap="flat">
            <a:solidFill>
              <a:srgbClr val="FF00FF"/>
            </a:solidFill>
            <a:prstDash val="solid"/>
            <a:miter lim="800000"/>
            <a:headEnd type="none" w="med" len="med"/>
            <a:tailEnd type="none" w="med" len="med"/>
          </a:ln>
          <a:effectLst>
            <a:outerShdw blurRad="127000" dist="76199" dir="2700000" algn="ctr" rotWithShape="0">
              <a:schemeClr val="bg2">
                <a:alpha val="75000"/>
              </a:schemeClr>
            </a:outerShdw>
          </a:effectLst>
          <a:extLst>
            <a:ext uri="{909E8E84-426E-40dd-AFC4-6F175D3DCCD1}">
              <a14:hiddenFill xmlns:a14="http://schemas.microsoft.com/office/drawing/2010/main">
                <a:solidFill>
                  <a:srgbClr val="FFFFFF"/>
                </a:solidFill>
              </a14:hiddenFill>
            </a:ext>
          </a:extLst>
        </p:spPr>
        <p:txBody>
          <a:bodyPr lIns="0" tIns="0" rIns="0" bIns="0"/>
          <a:lstStyle/>
          <a:p>
            <a:endParaRPr lang="en-US"/>
          </a:p>
        </p:txBody>
      </p:sp>
    </p:spTree>
    <p:extLst>
      <p:ext uri="{BB962C8B-B14F-4D97-AF65-F5344CB8AC3E}">
        <p14:creationId xmlns:p14="http://schemas.microsoft.com/office/powerpoint/2010/main" val="3987850060"/>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66242"/>
                                        </p:tgtEl>
                                        <p:attrNameLst>
                                          <p:attrName>style.visibility</p:attrName>
                                        </p:attrNameLst>
                                      </p:cBhvr>
                                      <p:to>
                                        <p:strVal val="visible"/>
                                      </p:to>
                                    </p:set>
                                    <p:anim calcmode="lin" valueType="num">
                                      <p:cBhvr additive="base">
                                        <p:cTn id="7" dur="500" fill="hold"/>
                                        <p:tgtEl>
                                          <p:spTgt spid="266242"/>
                                        </p:tgtEl>
                                        <p:attrNameLst>
                                          <p:attrName>ppt_x</p:attrName>
                                        </p:attrNameLst>
                                      </p:cBhvr>
                                      <p:tavLst>
                                        <p:tav tm="0">
                                          <p:val>
                                            <p:strVal val="#ppt_x"/>
                                          </p:val>
                                        </p:tav>
                                        <p:tav tm="100000">
                                          <p:val>
                                            <p:strVal val="#ppt_x"/>
                                          </p:val>
                                        </p:tav>
                                      </p:tavLst>
                                    </p:anim>
                                    <p:anim calcmode="lin" valueType="num">
                                      <p:cBhvr additive="base">
                                        <p:cTn id="8" dur="500" fill="hold"/>
                                        <p:tgtEl>
                                          <p:spTgt spid="26624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4" presetClass="path" presetSubtype="0" accel="50000" decel="50000" fill="hold" grpId="1" nodeType="clickEffect">
                                  <p:stCondLst>
                                    <p:cond delay="0"/>
                                  </p:stCondLst>
                                  <p:childTnLst>
                                    <p:animMotion origin="layout" path="M -0.31933 -0.00407 L -0.23376 -0.05449 C -0.21582 -0.06571 -0.18908 -0.0719 -0.16101 -0.0719 C -0.12903 -0.0719 -0.10363 -0.06571 -0.08569 -0.05449 L -2.8125E-6 -0.00407 " pathEditMode="relative" rAng="0" ptsTypes="FffFF">
                                      <p:cBhvr>
                                        <p:cTn id="12" dur="2000" spd="-100000" fill="hold"/>
                                        <p:tgtEl>
                                          <p:spTgt spid="266242"/>
                                        </p:tgtEl>
                                        <p:attrNameLst>
                                          <p:attrName>ppt_x</p:attrName>
                                          <p:attrName>ppt_y</p:attrName>
                                        </p:attrNameLst>
                                      </p:cBhvr>
                                      <p:rCtr x="15967" y="-3399"/>
                                    </p:animMotion>
                                  </p:childTnLst>
                                </p:cTn>
                              </p:par>
                            </p:childTnLst>
                          </p:cTn>
                        </p:par>
                        <p:par>
                          <p:cTn id="13" fill="hold">
                            <p:stCondLst>
                              <p:cond delay="2000"/>
                            </p:stCondLst>
                            <p:childTnLst>
                              <p:par>
                                <p:cTn id="14" presetID="10" presetClass="exit" presetSubtype="0" fill="hold" grpId="2" nodeType="afterEffect">
                                  <p:stCondLst>
                                    <p:cond delay="0"/>
                                  </p:stCondLst>
                                  <p:childTnLst>
                                    <p:animEffect transition="out" filter="fade">
                                      <p:cBhvr>
                                        <p:cTn id="15" dur="500"/>
                                        <p:tgtEl>
                                          <p:spTgt spid="266242"/>
                                        </p:tgtEl>
                                      </p:cBhvr>
                                    </p:animEffect>
                                    <p:set>
                                      <p:cBhvr>
                                        <p:cTn id="16" dur="1" fill="hold">
                                          <p:stCondLst>
                                            <p:cond delay="499"/>
                                          </p:stCondLst>
                                        </p:cTn>
                                        <p:tgtEl>
                                          <p:spTgt spid="266242"/>
                                        </p:tgtEl>
                                        <p:attrNameLst>
                                          <p:attrName>style.visibility</p:attrName>
                                        </p:attrNameLst>
                                      </p:cBhvr>
                                      <p:to>
                                        <p:strVal val="hidden"/>
                                      </p:to>
                                    </p:set>
                                  </p:childTnLst>
                                </p:cTn>
                              </p:par>
                              <p:par>
                                <p:cTn id="17" presetID="10" presetClass="entr" presetSubtype="0" fill="hold" grpId="1"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childTnLst>
                          </p:cTn>
                        </p:par>
                      </p:childTnLst>
                    </p:cTn>
                  </p:par>
                  <p:par>
                    <p:cTn id="20" fill="hold">
                      <p:stCondLst>
                        <p:cond delay="indefinite"/>
                      </p:stCondLst>
                      <p:childTnLst>
                        <p:par>
                          <p:cTn id="21" fill="hold">
                            <p:stCondLst>
                              <p:cond delay="0"/>
                            </p:stCondLst>
                            <p:childTnLst>
                              <p:par>
                                <p:cTn id="22" presetID="44" presetClass="path" presetSubtype="0" accel="50000" decel="50000" fill="hold" grpId="0" nodeType="clickEffect">
                                  <p:stCondLst>
                                    <p:cond delay="0"/>
                                  </p:stCondLst>
                                  <p:childTnLst>
                                    <p:animMotion origin="layout" path="M -0.01563 0.48487 L -0.06812 0.38126 C -0.06323 0.36613 -0.09046 0.25829 -0.08264 0.25829 C -0.07398 0.25829 -0.08911 0.19014 -0.08435 0.20527 L -0.06812 0.12573 L 9.375E-7 4.11191E-6 " pathEditMode="relative" rAng="0" ptsTypes="FffFAF">
                                      <p:cBhvr>
                                        <p:cTn id="23" dur="2000" spd="-100000" fill="hold"/>
                                        <p:tgtEl>
                                          <p:spTgt spid="24"/>
                                        </p:tgtEl>
                                        <p:attrNameLst>
                                          <p:attrName>ppt_x</p:attrName>
                                          <p:attrName>ppt_y</p:attrName>
                                        </p:attrNameLst>
                                      </p:cBhvr>
                                      <p:rCtr x="-2966" y="-24252"/>
                                    </p:animMotion>
                                  </p:childTnLst>
                                </p:cTn>
                              </p:par>
                            </p:childTnLst>
                          </p:cTn>
                        </p:par>
                        <p:par>
                          <p:cTn id="24" fill="hold">
                            <p:stCondLst>
                              <p:cond delay="2000"/>
                            </p:stCondLst>
                            <p:childTnLst>
                              <p:par>
                                <p:cTn id="25" presetID="10" presetClass="exit" presetSubtype="0" fill="hold" grpId="2" nodeType="afterEffect">
                                  <p:stCondLst>
                                    <p:cond delay="0"/>
                                  </p:stCondLst>
                                  <p:childTnLst>
                                    <p:animEffect transition="out" filter="fade">
                                      <p:cBhvr>
                                        <p:cTn id="26" dur="500"/>
                                        <p:tgtEl>
                                          <p:spTgt spid="24"/>
                                        </p:tgtEl>
                                      </p:cBhvr>
                                    </p:animEffect>
                                    <p:set>
                                      <p:cBhvr>
                                        <p:cTn id="27" dur="1" fill="hold">
                                          <p:stCondLst>
                                            <p:cond delay="499"/>
                                          </p:stCondLst>
                                        </p:cTn>
                                        <p:tgtEl>
                                          <p:spTgt spid="24"/>
                                        </p:tgtEl>
                                        <p:attrNameLst>
                                          <p:attrName>style.visibility</p:attrName>
                                        </p:attrNameLst>
                                      </p:cBhvr>
                                      <p:to>
                                        <p:strVal val="hidden"/>
                                      </p:to>
                                    </p:set>
                                  </p:childTnLst>
                                </p:cTn>
                              </p:par>
                              <p:par>
                                <p:cTn id="28" presetID="10" presetClass="entr" presetSubtype="0" fill="hold" grpId="1" nodeType="with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500"/>
                                        <p:tgtEl>
                                          <p:spTgt spid="26"/>
                                        </p:tgtEl>
                                      </p:cBhvr>
                                    </p:animEffect>
                                  </p:childTnLst>
                                </p:cTn>
                              </p:par>
                            </p:childTnLst>
                          </p:cTn>
                        </p:par>
                      </p:childTnLst>
                    </p:cTn>
                  </p:par>
                  <p:par>
                    <p:cTn id="31" fill="hold">
                      <p:stCondLst>
                        <p:cond delay="indefinite"/>
                      </p:stCondLst>
                      <p:childTnLst>
                        <p:par>
                          <p:cTn id="32" fill="hold">
                            <p:stCondLst>
                              <p:cond delay="0"/>
                            </p:stCondLst>
                            <p:childTnLst>
                              <p:par>
                                <p:cTn id="33" presetID="44" presetClass="path" presetSubtype="0" accel="50000" decel="50000" fill="hold" grpId="0" nodeType="clickEffect">
                                  <p:stCondLst>
                                    <p:cond delay="0"/>
                                  </p:stCondLst>
                                  <p:childTnLst>
                                    <p:animMotion origin="layout" path="M 0.35461 0.00374 L 0.35461 0.00618 L 0.32019 0.04961 C 0.32397 0.04294 0.25818 0.08572 0.26416 0.08572 C 0.27087 0.08572 0.18091 0.09352 0.18457 0.10019 L 0.11767 0.08572 L -0.01428 0.00374 " pathEditMode="relative" rAng="0" ptsTypes="FAffFAF">
                                      <p:cBhvr>
                                        <p:cTn id="34" dur="2000" spd="-100000" fill="hold"/>
                                        <p:tgtEl>
                                          <p:spTgt spid="26"/>
                                        </p:tgtEl>
                                        <p:attrNameLst>
                                          <p:attrName>ppt_x</p:attrName>
                                          <p:attrName>ppt_y</p:attrName>
                                        </p:attrNameLst>
                                      </p:cBhvr>
                                      <p:rCtr x="-18445" y="481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42" grpId="0" animBg="1"/>
      <p:bldP spid="266242" grpId="1" animBg="1"/>
      <p:bldP spid="266242" grpId="2" animBg="1"/>
      <p:bldP spid="24" grpId="0" animBg="1"/>
      <p:bldP spid="24" grpId="1" animBg="1"/>
      <p:bldP spid="24" grpId="2" animBg="1"/>
      <p:bldP spid="26" grpId="0" animBg="1"/>
      <p:bldP spid="26" grpId="1"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8769"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0200" y="1220788"/>
            <a:ext cx="7237413" cy="729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0817"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00" y="1231900"/>
            <a:ext cx="7289800" cy="728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10.xml.rels><?xml version="1.0" encoding="UTF-8" standalone="yes"?>
<Relationships xmlns="http://schemas.openxmlformats.org/package/2006/relationships"><Relationship Id="rId1" Type="http://schemas.openxmlformats.org/officeDocument/2006/relationships/image" Target="../media/image1.jpeg"/></Relationships>
</file>

<file path=ppt/theme/_rels/theme11.xml.rels><?xml version="1.0" encoding="UTF-8" standalone="yes"?>
<Relationships xmlns="http://schemas.openxmlformats.org/package/2006/relationships"><Relationship Id="rId1" Type="http://schemas.openxmlformats.org/officeDocument/2006/relationships/image" Target="../media/image1.jpeg"/></Relationships>
</file>

<file path=ppt/theme/_rels/theme12.xml.rels><?xml version="1.0" encoding="UTF-8" standalone="yes"?>
<Relationships xmlns="http://schemas.openxmlformats.org/package/2006/relationships"><Relationship Id="rId1" Type="http://schemas.openxmlformats.org/officeDocument/2006/relationships/image" Target="../media/image1.jpeg"/></Relationships>
</file>

<file path=ppt/theme/_rels/theme13.xml.rels><?xml version="1.0" encoding="UTF-8" standalone="yes"?>
<Relationships xmlns="http://schemas.openxmlformats.org/package/2006/relationships"><Relationship Id="rId1" Type="http://schemas.openxmlformats.org/officeDocument/2006/relationships/image" Target="../media/image1.jpeg"/></Relationships>
</file>

<file path=ppt/theme/_rels/theme14.xml.rels><?xml version="1.0" encoding="UTF-8" standalone="yes"?>
<Relationships xmlns="http://schemas.openxmlformats.org/package/2006/relationships"><Relationship Id="rId1" Type="http://schemas.openxmlformats.org/officeDocument/2006/relationships/image" Target="../media/image1.jpeg"/></Relationships>
</file>

<file path=ppt/theme/_rels/theme15.xml.rels><?xml version="1.0" encoding="UTF-8" standalone="yes"?>
<Relationships xmlns="http://schemas.openxmlformats.org/package/2006/relationships"><Relationship Id="rId1" Type="http://schemas.openxmlformats.org/officeDocument/2006/relationships/image" Target="../media/image1.jpeg"/></Relationships>
</file>

<file path=ppt/theme/_rels/theme16.xml.rels><?xml version="1.0" encoding="UTF-8" standalone="yes"?>
<Relationships xmlns="http://schemas.openxmlformats.org/package/2006/relationships"><Relationship Id="rId1" Type="http://schemas.openxmlformats.org/officeDocument/2006/relationships/image" Target="../media/image1.jpeg"/></Relationships>
</file>

<file path=ppt/theme/_rels/theme17.xml.rels><?xml version="1.0" encoding="UTF-8" standalone="yes"?>
<Relationships xmlns="http://schemas.openxmlformats.org/package/2006/relationships"><Relationship Id="rId1" Type="http://schemas.openxmlformats.org/officeDocument/2006/relationships/image" Target="../media/image1.jpeg"/></Relationships>
</file>

<file path=ppt/theme/_rels/theme18.xml.rels><?xml version="1.0" encoding="UTF-8" standalone="yes"?>
<Relationships xmlns="http://schemas.openxmlformats.org/package/2006/relationships"><Relationship Id="rId1" Type="http://schemas.openxmlformats.org/officeDocument/2006/relationships/image" Target="../media/image1.jpeg"/></Relationships>
</file>

<file path=ppt/theme/_rels/theme19.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20.xml.rels><?xml version="1.0" encoding="UTF-8" standalone="yes"?>
<Relationships xmlns="http://schemas.openxmlformats.org/package/2006/relationships"><Relationship Id="rId1" Type="http://schemas.openxmlformats.org/officeDocument/2006/relationships/image" Target="../media/image1.jpeg"/></Relationships>
</file>

<file path=ppt/theme/_rels/theme21.xml.rels><?xml version="1.0" encoding="UTF-8" standalone="yes"?>
<Relationships xmlns="http://schemas.openxmlformats.org/package/2006/relationships"><Relationship Id="rId1" Type="http://schemas.openxmlformats.org/officeDocument/2006/relationships/image" Target="../media/image1.jpeg"/></Relationships>
</file>

<file path=ppt/theme/_rels/theme22.xml.rels><?xml version="1.0" encoding="UTF-8" standalone="yes"?>
<Relationships xmlns="http://schemas.openxmlformats.org/package/2006/relationships"><Relationship Id="rId1" Type="http://schemas.openxmlformats.org/officeDocument/2006/relationships/image" Target="../media/image1.jpeg"/></Relationships>
</file>

<file path=ppt/theme/_rels/theme23.xml.rels><?xml version="1.0" encoding="UTF-8" standalone="yes"?>
<Relationships xmlns="http://schemas.openxmlformats.org/package/2006/relationships"><Relationship Id="rId1" Type="http://schemas.openxmlformats.org/officeDocument/2006/relationships/image" Target="../media/image1.jpeg"/></Relationships>
</file>

<file path=ppt/theme/_rels/theme24.xml.rels><?xml version="1.0" encoding="UTF-8" standalone="yes"?>
<Relationships xmlns="http://schemas.openxmlformats.org/package/2006/relationships"><Relationship Id="rId1" Type="http://schemas.openxmlformats.org/officeDocument/2006/relationships/image" Target="../media/image1.jpeg"/></Relationships>
</file>

<file path=ppt/theme/_rels/theme25.xml.rels><?xml version="1.0" encoding="UTF-8" standalone="yes"?>
<Relationships xmlns="http://schemas.openxmlformats.org/package/2006/relationships"><Relationship Id="rId1" Type="http://schemas.openxmlformats.org/officeDocument/2006/relationships/image" Target="../media/image1.jpeg"/></Relationships>
</file>

<file path=ppt/theme/_rels/theme26.xml.rels><?xml version="1.0" encoding="UTF-8" standalone="yes"?>
<Relationships xmlns="http://schemas.openxmlformats.org/package/2006/relationships"><Relationship Id="rId1" Type="http://schemas.openxmlformats.org/officeDocument/2006/relationships/image" Target="../media/image1.jpeg"/></Relationships>
</file>

<file path=ppt/theme/_rels/theme27.xml.rels><?xml version="1.0" encoding="UTF-8" standalone="yes"?>
<Relationships xmlns="http://schemas.openxmlformats.org/package/2006/relationships"><Relationship Id="rId1" Type="http://schemas.openxmlformats.org/officeDocument/2006/relationships/image" Target="../media/image1.jpeg"/></Relationships>
</file>

<file path=ppt/theme/_rels/theme28.xml.rels><?xml version="1.0" encoding="UTF-8" standalone="yes"?>
<Relationships xmlns="http://schemas.openxmlformats.org/package/2006/relationships"><Relationship Id="rId1" Type="http://schemas.openxmlformats.org/officeDocument/2006/relationships/image" Target="../media/image1.jpeg"/></Relationships>
</file>

<file path=ppt/theme/_rels/theme29.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30.xml.rels><?xml version="1.0" encoding="UTF-8" standalone="yes"?>
<Relationships xmlns="http://schemas.openxmlformats.org/package/2006/relationships"><Relationship Id="rId1" Type="http://schemas.openxmlformats.org/officeDocument/2006/relationships/image" Target="../media/image1.jpeg"/></Relationships>
</file>

<file path=ppt/theme/_rels/theme31.xml.rels><?xml version="1.0" encoding="UTF-8" standalone="yes"?>
<Relationships xmlns="http://schemas.openxmlformats.org/package/2006/relationships"><Relationship Id="rId1" Type="http://schemas.openxmlformats.org/officeDocument/2006/relationships/image" Target="../media/image1.jpeg"/></Relationships>
</file>

<file path=ppt/theme/_rels/theme32.xml.rels><?xml version="1.0" encoding="UTF-8" standalone="yes"?>
<Relationships xmlns="http://schemas.openxmlformats.org/package/2006/relationships"><Relationship Id="rId1" Type="http://schemas.openxmlformats.org/officeDocument/2006/relationships/image" Target="../media/image1.jpeg"/></Relationships>
</file>

<file path=ppt/theme/_rels/theme33.xml.rels><?xml version="1.0" encoding="UTF-8" standalone="yes"?>
<Relationships xmlns="http://schemas.openxmlformats.org/package/2006/relationships"><Relationship Id="rId1" Type="http://schemas.openxmlformats.org/officeDocument/2006/relationships/image" Target="../media/image1.jpeg"/></Relationships>
</file>

<file path=ppt/theme/_rels/theme34.xml.rels><?xml version="1.0" encoding="UTF-8" standalone="yes"?>
<Relationships xmlns="http://schemas.openxmlformats.org/package/2006/relationships"><Relationship Id="rId1" Type="http://schemas.openxmlformats.org/officeDocument/2006/relationships/image" Target="../media/image1.jpeg"/></Relationships>
</file>

<file path=ppt/theme/_rels/theme35.xml.rels><?xml version="1.0" encoding="UTF-8" standalone="yes"?>
<Relationships xmlns="http://schemas.openxmlformats.org/package/2006/relationships"><Relationship Id="rId1" Type="http://schemas.openxmlformats.org/officeDocument/2006/relationships/image" Target="../media/image1.jpeg"/></Relationships>
</file>

<file path=ppt/theme/_rels/theme36.xml.rels><?xml version="1.0" encoding="UTF-8" standalone="yes"?>
<Relationships xmlns="http://schemas.openxmlformats.org/package/2006/relationships"><Relationship Id="rId1" Type="http://schemas.openxmlformats.org/officeDocument/2006/relationships/image" Target="../media/image1.jpeg"/></Relationships>
</file>

<file path=ppt/theme/_rels/theme37.xml.rels><?xml version="1.0" encoding="UTF-8" standalone="yes"?>
<Relationships xmlns="http://schemas.openxmlformats.org/package/2006/relationships"><Relationship Id="rId1" Type="http://schemas.openxmlformats.org/officeDocument/2006/relationships/image" Target="../media/image1.jpeg"/></Relationships>
</file>

<file path=ppt/theme/_rels/theme38.xml.rels><?xml version="1.0" encoding="UTF-8" standalone="yes"?>
<Relationships xmlns="http://schemas.openxmlformats.org/package/2006/relationships"><Relationship Id="rId1" Type="http://schemas.openxmlformats.org/officeDocument/2006/relationships/image" Target="../media/image1.jpeg"/></Relationships>
</file>

<file path=ppt/theme/_rels/theme39.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40.xml.rels><?xml version="1.0" encoding="UTF-8" standalone="yes"?>
<Relationships xmlns="http://schemas.openxmlformats.org/package/2006/relationships"><Relationship Id="rId1" Type="http://schemas.openxmlformats.org/officeDocument/2006/relationships/image" Target="../media/image1.jpeg"/></Relationships>
</file>

<file path=ppt/theme/_rels/theme41.xml.rels><?xml version="1.0" encoding="UTF-8" standalone="yes"?>
<Relationships xmlns="http://schemas.openxmlformats.org/package/2006/relationships"><Relationship Id="rId1" Type="http://schemas.openxmlformats.org/officeDocument/2006/relationships/image" Target="../media/image1.jpeg"/></Relationships>
</file>

<file path=ppt/theme/_rels/theme42.xml.rels><?xml version="1.0" encoding="UTF-8" standalone="yes"?>
<Relationships xmlns="http://schemas.openxmlformats.org/package/2006/relationships"><Relationship Id="rId1" Type="http://schemas.openxmlformats.org/officeDocument/2006/relationships/image" Target="../media/image1.jpeg"/></Relationships>
</file>

<file path=ppt/theme/_rels/theme43.xml.rels><?xml version="1.0" encoding="UTF-8" standalone="yes"?>
<Relationships xmlns="http://schemas.openxmlformats.org/package/2006/relationships"><Relationship Id="rId1" Type="http://schemas.openxmlformats.org/officeDocument/2006/relationships/image" Target="../media/image1.jpeg"/></Relationships>
</file>

<file path=ppt/theme/_rels/theme44.xml.rels><?xml version="1.0" encoding="UTF-8" standalone="yes"?>
<Relationships xmlns="http://schemas.openxmlformats.org/package/2006/relationships"><Relationship Id="rId1" Type="http://schemas.openxmlformats.org/officeDocument/2006/relationships/image" Target="../media/image1.jpeg"/></Relationships>
</file>

<file path=ppt/theme/_rels/theme45.xml.rels><?xml version="1.0" encoding="UTF-8" standalone="yes"?>
<Relationships xmlns="http://schemas.openxmlformats.org/package/2006/relationships"><Relationship Id="rId1" Type="http://schemas.openxmlformats.org/officeDocument/2006/relationships/image" Target="../media/image1.jpeg"/></Relationships>
</file>

<file path=ppt/theme/_rels/theme46.xml.rels><?xml version="1.0" encoding="UTF-8" standalone="yes"?>
<Relationships xmlns="http://schemas.openxmlformats.org/package/2006/relationships"><Relationship Id="rId1" Type="http://schemas.openxmlformats.org/officeDocument/2006/relationships/image" Target="../media/image1.jpeg"/></Relationships>
</file>

<file path=ppt/theme/_rels/theme47.xml.rels><?xml version="1.0" encoding="UTF-8" standalone="yes"?>
<Relationships xmlns="http://schemas.openxmlformats.org/package/2006/relationships"><Relationship Id="rId1" Type="http://schemas.openxmlformats.org/officeDocument/2006/relationships/image" Target="../media/image1.jpeg"/></Relationships>
</file>

<file path=ppt/theme/_rels/theme48.xml.rels><?xml version="1.0" encoding="UTF-8" standalone="yes"?>
<Relationships xmlns="http://schemas.openxmlformats.org/package/2006/relationships"><Relationship Id="rId1" Type="http://schemas.openxmlformats.org/officeDocument/2006/relationships/image" Target="../media/image1.jpeg"/></Relationships>
</file>

<file path=ppt/theme/_rels/theme49.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_rels/theme50.xml.rels><?xml version="1.0" encoding="UTF-8" standalone="yes"?>
<Relationships xmlns="http://schemas.openxmlformats.org/package/2006/relationships"><Relationship Id="rId1" Type="http://schemas.openxmlformats.org/officeDocument/2006/relationships/image" Target="../media/image1.jpeg"/></Relationships>
</file>

<file path=ppt/theme/_rels/theme51.xml.rels><?xml version="1.0" encoding="UTF-8" standalone="yes"?>
<Relationships xmlns="http://schemas.openxmlformats.org/package/2006/relationships"><Relationship Id="rId1" Type="http://schemas.openxmlformats.org/officeDocument/2006/relationships/image" Target="../media/image1.jpeg"/></Relationships>
</file>

<file path=ppt/theme/_rels/theme52.xml.rels><?xml version="1.0" encoding="UTF-8" standalone="yes"?>
<Relationships xmlns="http://schemas.openxmlformats.org/package/2006/relationships"><Relationship Id="rId1" Type="http://schemas.openxmlformats.org/officeDocument/2006/relationships/image" Target="../media/image1.jpeg"/></Relationships>
</file>

<file path=ppt/theme/_rels/theme53.xml.rels><?xml version="1.0" encoding="UTF-8" standalone="yes"?>
<Relationships xmlns="http://schemas.openxmlformats.org/package/2006/relationships"><Relationship Id="rId1" Type="http://schemas.openxmlformats.org/officeDocument/2006/relationships/image" Target="../media/image1.jpeg"/></Relationships>
</file>

<file path=ppt/theme/_rels/theme54.xml.rels><?xml version="1.0" encoding="UTF-8" standalone="yes"?>
<Relationships xmlns="http://schemas.openxmlformats.org/package/2006/relationships"><Relationship Id="rId1" Type="http://schemas.openxmlformats.org/officeDocument/2006/relationships/image" Target="../media/image1.jpeg"/></Relationships>
</file>

<file path=ppt/theme/_rels/theme55.xml.rels><?xml version="1.0" encoding="UTF-8" standalone="yes"?>
<Relationships xmlns="http://schemas.openxmlformats.org/package/2006/relationships"><Relationship Id="rId1" Type="http://schemas.openxmlformats.org/officeDocument/2006/relationships/image" Target="../media/image1.jpeg"/></Relationships>
</file>

<file path=ppt/theme/_rels/theme56.xml.rels><?xml version="1.0" encoding="UTF-8" standalone="yes"?>
<Relationships xmlns="http://schemas.openxmlformats.org/package/2006/relationships"><Relationship Id="rId1" Type="http://schemas.openxmlformats.org/officeDocument/2006/relationships/image" Target="../media/image1.jpeg"/></Relationships>
</file>

<file path=ppt/theme/_rels/theme57.xml.rels><?xml version="1.0" encoding="UTF-8" standalone="yes"?>
<Relationships xmlns="http://schemas.openxmlformats.org/package/2006/relationships"><Relationship Id="rId1" Type="http://schemas.openxmlformats.org/officeDocument/2006/relationships/image" Target="../media/image1.jpeg"/></Relationships>
</file>

<file path=ppt/theme/_rels/theme58.xml.rels><?xml version="1.0" encoding="UTF-8" standalone="yes"?>
<Relationships xmlns="http://schemas.openxmlformats.org/package/2006/relationships"><Relationship Id="rId1" Type="http://schemas.openxmlformats.org/officeDocument/2006/relationships/image" Target="../media/image1.jpeg"/></Relationships>
</file>

<file path=ppt/theme/_rels/theme59.xml.rels><?xml version="1.0" encoding="UTF-8" standalone="yes"?>
<Relationships xmlns="http://schemas.openxmlformats.org/package/2006/relationships"><Relationship Id="rId1" Type="http://schemas.openxmlformats.org/officeDocument/2006/relationships/image" Target="../media/image1.jpeg"/></Relationships>
</file>

<file path=ppt/theme/_rels/theme6.xml.rels><?xml version="1.0" encoding="UTF-8" standalone="yes"?>
<Relationships xmlns="http://schemas.openxmlformats.org/package/2006/relationships"><Relationship Id="rId1" Type="http://schemas.openxmlformats.org/officeDocument/2006/relationships/image" Target="../media/image1.jpeg"/></Relationships>
</file>

<file path=ppt/theme/_rels/theme60.xml.rels><?xml version="1.0" encoding="UTF-8" standalone="yes"?>
<Relationships xmlns="http://schemas.openxmlformats.org/package/2006/relationships"><Relationship Id="rId1" Type="http://schemas.openxmlformats.org/officeDocument/2006/relationships/image" Target="../media/image1.jpeg"/></Relationships>
</file>

<file path=ppt/theme/_rels/theme61.xml.rels><?xml version="1.0" encoding="UTF-8" standalone="yes"?>
<Relationships xmlns="http://schemas.openxmlformats.org/package/2006/relationships"><Relationship Id="rId1" Type="http://schemas.openxmlformats.org/officeDocument/2006/relationships/image" Target="../media/image1.jpeg"/></Relationships>
</file>

<file path=ppt/theme/_rels/theme62.xml.rels><?xml version="1.0" encoding="UTF-8" standalone="yes"?>
<Relationships xmlns="http://schemas.openxmlformats.org/package/2006/relationships"><Relationship Id="rId1" Type="http://schemas.openxmlformats.org/officeDocument/2006/relationships/image" Target="../media/image1.jpeg"/></Relationships>
</file>

<file path=ppt/theme/_rels/theme63.xml.rels><?xml version="1.0" encoding="UTF-8" standalone="yes"?>
<Relationships xmlns="http://schemas.openxmlformats.org/package/2006/relationships"><Relationship Id="rId1" Type="http://schemas.openxmlformats.org/officeDocument/2006/relationships/image" Target="../media/image1.jpeg"/></Relationships>
</file>

<file path=ppt/theme/_rels/theme64.xml.rels><?xml version="1.0" encoding="UTF-8" standalone="yes"?>
<Relationships xmlns="http://schemas.openxmlformats.org/package/2006/relationships"><Relationship Id="rId1" Type="http://schemas.openxmlformats.org/officeDocument/2006/relationships/image" Target="../media/image1.jpeg"/></Relationships>
</file>

<file path=ppt/theme/_rels/theme65.xml.rels><?xml version="1.0" encoding="UTF-8" standalone="yes"?>
<Relationships xmlns="http://schemas.openxmlformats.org/package/2006/relationships"><Relationship Id="rId1" Type="http://schemas.openxmlformats.org/officeDocument/2006/relationships/image" Target="../media/image1.jpeg"/></Relationships>
</file>

<file path=ppt/theme/_rels/theme66.xml.rels><?xml version="1.0" encoding="UTF-8" standalone="yes"?>
<Relationships xmlns="http://schemas.openxmlformats.org/package/2006/relationships"><Relationship Id="rId1" Type="http://schemas.openxmlformats.org/officeDocument/2006/relationships/image" Target="../media/image1.jpeg"/></Relationships>
</file>

<file path=ppt/theme/_rels/theme67.xml.rels><?xml version="1.0" encoding="UTF-8" standalone="yes"?>
<Relationships xmlns="http://schemas.openxmlformats.org/package/2006/relationships"><Relationship Id="rId1" Type="http://schemas.openxmlformats.org/officeDocument/2006/relationships/image" Target="../media/image1.jpeg"/></Relationships>
</file>

<file path=ppt/theme/_rels/theme68.xml.rels><?xml version="1.0" encoding="UTF-8" standalone="yes"?>
<Relationships xmlns="http://schemas.openxmlformats.org/package/2006/relationships"><Relationship Id="rId1" Type="http://schemas.openxmlformats.org/officeDocument/2006/relationships/image" Target="../media/image1.jpeg"/></Relationships>
</file>

<file path=ppt/theme/_rels/theme69.xml.rels><?xml version="1.0" encoding="UTF-8" standalone="yes"?>
<Relationships xmlns="http://schemas.openxmlformats.org/package/2006/relationships"><Relationship Id="rId1" Type="http://schemas.openxmlformats.org/officeDocument/2006/relationships/image" Target="../media/image1.jpeg"/></Relationships>
</file>

<file path=ppt/theme/_rels/theme7.xml.rels><?xml version="1.0" encoding="UTF-8" standalone="yes"?>
<Relationships xmlns="http://schemas.openxmlformats.org/package/2006/relationships"><Relationship Id="rId1" Type="http://schemas.openxmlformats.org/officeDocument/2006/relationships/image" Target="../media/image1.jpeg"/></Relationships>
</file>

<file path=ppt/theme/_rels/theme70.xml.rels><?xml version="1.0" encoding="UTF-8" standalone="yes"?>
<Relationships xmlns="http://schemas.openxmlformats.org/package/2006/relationships"><Relationship Id="rId1" Type="http://schemas.openxmlformats.org/officeDocument/2006/relationships/image" Target="../media/image1.jpeg"/></Relationships>
</file>

<file path=ppt/theme/_rels/theme71.xml.rels><?xml version="1.0" encoding="UTF-8" standalone="yes"?>
<Relationships xmlns="http://schemas.openxmlformats.org/package/2006/relationships"><Relationship Id="rId1" Type="http://schemas.openxmlformats.org/officeDocument/2006/relationships/image" Target="../media/image1.jpeg"/></Relationships>
</file>

<file path=ppt/theme/_rels/theme72.xml.rels><?xml version="1.0" encoding="UTF-8" standalone="yes"?>
<Relationships xmlns="http://schemas.openxmlformats.org/package/2006/relationships"><Relationship Id="rId1" Type="http://schemas.openxmlformats.org/officeDocument/2006/relationships/image" Target="../media/image1.jpeg"/></Relationships>
</file>

<file path=ppt/theme/_rels/theme73.xml.rels><?xml version="1.0" encoding="UTF-8" standalone="yes"?>
<Relationships xmlns="http://schemas.openxmlformats.org/package/2006/relationships"><Relationship Id="rId1" Type="http://schemas.openxmlformats.org/officeDocument/2006/relationships/image" Target="../media/image1.jpeg"/></Relationships>
</file>

<file path=ppt/theme/_rels/theme74.xml.rels><?xml version="1.0" encoding="UTF-8" standalone="yes"?>
<Relationships xmlns="http://schemas.openxmlformats.org/package/2006/relationships"><Relationship Id="rId1" Type="http://schemas.openxmlformats.org/officeDocument/2006/relationships/image" Target="../media/image1.jpeg"/></Relationships>
</file>

<file path=ppt/theme/_rels/theme75.xml.rels><?xml version="1.0" encoding="UTF-8" standalone="yes"?>
<Relationships xmlns="http://schemas.openxmlformats.org/package/2006/relationships"><Relationship Id="rId1" Type="http://schemas.openxmlformats.org/officeDocument/2006/relationships/image" Target="../media/image1.jpeg"/></Relationships>
</file>

<file path=ppt/theme/_rels/theme76.xml.rels><?xml version="1.0" encoding="UTF-8" standalone="yes"?>
<Relationships xmlns="http://schemas.openxmlformats.org/package/2006/relationships"><Relationship Id="rId1" Type="http://schemas.openxmlformats.org/officeDocument/2006/relationships/image" Target="../media/image1.jpeg"/></Relationships>
</file>

<file path=ppt/theme/_rels/theme77.xml.rels><?xml version="1.0" encoding="UTF-8" standalone="yes"?>
<Relationships xmlns="http://schemas.openxmlformats.org/package/2006/relationships"><Relationship Id="rId1" Type="http://schemas.openxmlformats.org/officeDocument/2006/relationships/image" Target="../media/image1.jpeg"/></Relationships>
</file>

<file path=ppt/theme/_rels/theme78.xml.rels><?xml version="1.0" encoding="UTF-8" standalone="yes"?>
<Relationships xmlns="http://schemas.openxmlformats.org/package/2006/relationships"><Relationship Id="rId1" Type="http://schemas.openxmlformats.org/officeDocument/2006/relationships/image" Target="../media/image1.jpeg"/></Relationships>
</file>

<file path=ppt/theme/_rels/theme79.xml.rels><?xml version="1.0" encoding="UTF-8" standalone="yes"?>
<Relationships xmlns="http://schemas.openxmlformats.org/package/2006/relationships"><Relationship Id="rId1" Type="http://schemas.openxmlformats.org/officeDocument/2006/relationships/image" Target="../media/image1.jpeg"/></Relationships>
</file>

<file path=ppt/theme/_rels/theme8.xml.rels><?xml version="1.0" encoding="UTF-8" standalone="yes"?>
<Relationships xmlns="http://schemas.openxmlformats.org/package/2006/relationships"><Relationship Id="rId1" Type="http://schemas.openxmlformats.org/officeDocument/2006/relationships/image" Target="../media/image1.jpeg"/></Relationships>
</file>

<file path=ppt/theme/_rels/theme80.xml.rels><?xml version="1.0" encoding="UTF-8" standalone="yes"?>
<Relationships xmlns="http://schemas.openxmlformats.org/package/2006/relationships"><Relationship Id="rId1" Type="http://schemas.openxmlformats.org/officeDocument/2006/relationships/image" Target="../media/image1.jpeg"/></Relationships>
</file>

<file path=ppt/theme/_rels/theme81.xml.rels><?xml version="1.0" encoding="UTF-8" standalone="yes"?>
<Relationships xmlns="http://schemas.openxmlformats.org/package/2006/relationships"><Relationship Id="rId1" Type="http://schemas.openxmlformats.org/officeDocument/2006/relationships/image" Target="../media/image1.jpeg"/></Relationships>
</file>

<file path=ppt/theme/_rels/theme82.xml.rels><?xml version="1.0" encoding="UTF-8" standalone="yes"?>
<Relationships xmlns="http://schemas.openxmlformats.org/package/2006/relationships"><Relationship Id="rId1" Type="http://schemas.openxmlformats.org/officeDocument/2006/relationships/image" Target="../media/image1.jpeg"/></Relationships>
</file>

<file path=ppt/theme/_rels/theme83.xml.rels><?xml version="1.0" encoding="UTF-8" standalone="yes"?>
<Relationships xmlns="http://schemas.openxmlformats.org/package/2006/relationships"><Relationship Id="rId1" Type="http://schemas.openxmlformats.org/officeDocument/2006/relationships/image" Target="../media/image1.jpeg"/></Relationships>
</file>

<file path=ppt/theme/_rels/theme84.xml.rels><?xml version="1.0" encoding="UTF-8" standalone="yes"?>
<Relationships xmlns="http://schemas.openxmlformats.org/package/2006/relationships"><Relationship Id="rId1" Type="http://schemas.openxmlformats.org/officeDocument/2006/relationships/image" Target="../media/image1.jpeg"/></Relationships>
</file>

<file path=ppt/theme/_rels/theme85.xml.rels><?xml version="1.0" encoding="UTF-8" standalone="yes"?>
<Relationships xmlns="http://schemas.openxmlformats.org/package/2006/relationships"><Relationship Id="rId1" Type="http://schemas.openxmlformats.org/officeDocument/2006/relationships/image" Target="../media/image1.jpeg"/></Relationships>
</file>

<file path=ppt/theme/_rels/theme86.xml.rels><?xml version="1.0" encoding="UTF-8" standalone="yes"?>
<Relationships xmlns="http://schemas.openxmlformats.org/package/2006/relationships"><Relationship Id="rId1" Type="http://schemas.openxmlformats.org/officeDocument/2006/relationships/image" Target="../media/image1.jpeg"/></Relationships>
</file>

<file path=ppt/theme/_rels/theme87.xml.rels><?xml version="1.0" encoding="UTF-8" standalone="yes"?>
<Relationships xmlns="http://schemas.openxmlformats.org/package/2006/relationships"><Relationship Id="rId1" Type="http://schemas.openxmlformats.org/officeDocument/2006/relationships/image" Target="../media/image1.jpeg"/></Relationships>
</file>

<file path=ppt/theme/_rels/theme9.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lank">
  <a:themeElements>
    <a:clrScheme name="">
      <a:dk1>
        <a:srgbClr val="000000"/>
      </a:dk1>
      <a:lt1>
        <a:srgbClr val="FFFFFF"/>
      </a:lt1>
      <a:dk2>
        <a:srgbClr val="000000"/>
      </a:dk2>
      <a:lt2>
        <a:srgbClr val="000000"/>
      </a:lt2>
      <a:accent1>
        <a:srgbClr val="000000"/>
      </a:accent1>
      <a:accent2>
        <a:srgbClr val="333399"/>
      </a:accent2>
      <a:accent3>
        <a:srgbClr val="AAAAAA"/>
      </a:accent3>
      <a:accent4>
        <a:srgbClr val="DADADA"/>
      </a:accent4>
      <a:accent5>
        <a:srgbClr val="AAAAAA"/>
      </a:accent5>
      <a:accent6>
        <a:srgbClr val="2D2D8A"/>
      </a:accent6>
      <a:hlink>
        <a:srgbClr val="009999"/>
      </a:hlink>
      <a:folHlink>
        <a:srgbClr val="99CC00"/>
      </a:folHlink>
    </a:clrScheme>
    <a:fontScheme name="Blank">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Title - Center">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 Center">
      <a:majorFont>
        <a:latin typeface="Book Antiqua"/>
        <a:ea typeface="ヒラギノ明朝 ProN W6"/>
        <a:cs typeface="ヒラギノ明朝 ProN W6"/>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 Cen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Title &amp; Bullets - Left">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 Left">
      <a:majorFont>
        <a:latin typeface="Book Antiqua"/>
        <a:ea typeface="ヒラギノ明朝 ProN W6"/>
        <a:cs typeface="ヒラギノ明朝 ProN W6"/>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Lef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Title &amp; Bullets - 2 Column">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 2 Column">
      <a:majorFont>
        <a:latin typeface="Book Antiqua"/>
        <a:ea typeface="ヒラギノ明朝 ProN W6"/>
        <a:cs typeface="ヒラギノ明朝 ProN W6"/>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2 Colum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Title &amp; Bullets - Right">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 Right">
      <a:majorFont>
        <a:latin typeface="Book Antiqua"/>
        <a:ea typeface="ヒラギノ明朝 ProN W6"/>
        <a:cs typeface="ヒラギノ明朝 ProN W6"/>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Title, Bullets &amp; Photo">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Bullets &amp; Photo">
      <a:majorFont>
        <a:latin typeface="Book Antiqua"/>
        <a:ea typeface="ヒラギノ明朝 ProN W6"/>
        <a:cs typeface="ヒラギノ明朝 ProN W6"/>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Bullets &amp; Ph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Title &amp; Subtitle">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Subtitle">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Title &amp; Bullets">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Title &amp; Bullets - 2 Column">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 2 Colum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2 Colum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Bullets">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Title - Top">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 Top">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 To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itle &amp; Subtitle">
  <a:themeElements>
    <a:clrScheme name="">
      <a:dk1>
        <a:srgbClr val="000000"/>
      </a:dk1>
      <a:lt1>
        <a:srgbClr val="FFFFFF"/>
      </a:lt1>
      <a:dk2>
        <a:srgbClr val="000000"/>
      </a:dk2>
      <a:lt2>
        <a:srgbClr val="000000"/>
      </a:lt2>
      <a:accent1>
        <a:srgbClr val="FAF087"/>
      </a:accent1>
      <a:accent2>
        <a:srgbClr val="333399"/>
      </a:accent2>
      <a:accent3>
        <a:srgbClr val="AAAAAA"/>
      </a:accent3>
      <a:accent4>
        <a:srgbClr val="DADADA"/>
      </a:accent4>
      <a:accent5>
        <a:srgbClr val="FCF6C3"/>
      </a:accent5>
      <a:accent6>
        <a:srgbClr val="2D2D8A"/>
      </a:accent6>
      <a:hlink>
        <a:srgbClr val="009999"/>
      </a:hlink>
      <a:folHlink>
        <a:srgbClr val="99CC00"/>
      </a:folHlink>
    </a:clrScheme>
    <a:fontScheme name="Title &amp; Subtitle">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Title - Center">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 Center">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 Cen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1.xml><?xml version="1.0" encoding="utf-8"?>
<a:theme xmlns:a="http://schemas.openxmlformats.org/drawingml/2006/main" name="Photo - Horizontal">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Photo - Horizontal">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Horizont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2.xml><?xml version="1.0" encoding="utf-8"?>
<a:theme xmlns:a="http://schemas.openxmlformats.org/drawingml/2006/main" name="Photo - Horizontal Reflection">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Photo - Horizontal Reflectio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Horizont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3.xml><?xml version="1.0" encoding="utf-8"?>
<a:theme xmlns:a="http://schemas.openxmlformats.org/drawingml/2006/main" name="Photo - Vertical">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Photo - Vertical">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Vertic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4.xml><?xml version="1.0" encoding="utf-8"?>
<a:theme xmlns:a="http://schemas.openxmlformats.org/drawingml/2006/main" name="Photo - Vertical Reflection">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Photo - Vertical Reflectio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Vertic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5.xml><?xml version="1.0" encoding="utf-8"?>
<a:theme xmlns:a="http://schemas.openxmlformats.org/drawingml/2006/main" name="Title, Bullets &amp; Photo">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Bullets &amp; Photo">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Bullets &amp; Ph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6.xml><?xml version="1.0" encoding="utf-8"?>
<a:theme xmlns:a="http://schemas.openxmlformats.org/drawingml/2006/main" name="Title &amp; Bullets - Left">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 Left">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Lef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7.xml><?xml version="1.0" encoding="utf-8"?>
<a:theme xmlns:a="http://schemas.openxmlformats.org/drawingml/2006/main" name="Title &amp; Bullets - Right">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 Right">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8.xml><?xml version="1.0" encoding="utf-8"?>
<a:theme xmlns:a="http://schemas.openxmlformats.org/drawingml/2006/main" name="Title &amp; Subtitle">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Subtitle">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9.xml><?xml version="1.0" encoding="utf-8"?>
<a:theme xmlns:a="http://schemas.openxmlformats.org/drawingml/2006/main" name="Photo - Vertical">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Photo - Vertical">
      <a:majorFont>
        <a:latin typeface="Book Antiqua"/>
        <a:ea typeface="ヒラギノ明朝 ProN W6"/>
        <a:cs typeface="ヒラギノ明朝 ProN W6"/>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Vertic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Blank">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Blank">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0.xml><?xml version="1.0" encoding="utf-8"?>
<a:theme xmlns:a="http://schemas.openxmlformats.org/drawingml/2006/main" name="Title &amp; Bullets - 2 Column">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 2 Colum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2 Colum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1.xml><?xml version="1.0" encoding="utf-8"?>
<a:theme xmlns:a="http://schemas.openxmlformats.org/drawingml/2006/main" name="Bullets">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2.xml><?xml version="1.0" encoding="utf-8"?>
<a:theme xmlns:a="http://schemas.openxmlformats.org/drawingml/2006/main" name="Title - Top">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 Top">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 To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3.xml><?xml version="1.0" encoding="utf-8"?>
<a:theme xmlns:a="http://schemas.openxmlformats.org/drawingml/2006/main" name="Title - Center">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 Center">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 Cen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4.xml><?xml version="1.0" encoding="utf-8"?>
<a:theme xmlns:a="http://schemas.openxmlformats.org/drawingml/2006/main" name="Photo - Horizontal">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Photo - Horizontal">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Horizont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5.xml><?xml version="1.0" encoding="utf-8"?>
<a:theme xmlns:a="http://schemas.openxmlformats.org/drawingml/2006/main" name="Photo - Horizontal Reflection">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Photo - Horizontal Reflectio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Horizont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6.xml><?xml version="1.0" encoding="utf-8"?>
<a:theme xmlns:a="http://schemas.openxmlformats.org/drawingml/2006/main" name="Photo - Vertical">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Photo - Vertical">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Vertic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7.xml><?xml version="1.0" encoding="utf-8"?>
<a:theme xmlns:a="http://schemas.openxmlformats.org/drawingml/2006/main" name="Photo - Vertical Reflection">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Photo - Vertical Reflectio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Vertic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8.xml><?xml version="1.0" encoding="utf-8"?>
<a:theme xmlns:a="http://schemas.openxmlformats.org/drawingml/2006/main" name="Title, Bullets &amp; Photo">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Bullets &amp; Photo">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Bullets &amp; Ph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9.xml><?xml version="1.0" encoding="utf-8"?>
<a:theme xmlns:a="http://schemas.openxmlformats.org/drawingml/2006/main" name="Title &amp; Bullets - Left">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 Left">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Lef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Title &amp; Bullets">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0.xml><?xml version="1.0" encoding="utf-8"?>
<a:theme xmlns:a="http://schemas.openxmlformats.org/drawingml/2006/main" name="Title &amp; Bullets - Right">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 Right">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1.xml><?xml version="1.0" encoding="utf-8"?>
<a:theme xmlns:a="http://schemas.openxmlformats.org/drawingml/2006/main" name="Title &amp; Subtitle copy">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Subtitle copy">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Subtitle cop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2.xml><?xml version="1.0" encoding="utf-8"?>
<a:theme xmlns:a="http://schemas.openxmlformats.org/drawingml/2006/main" name="Title &amp; Bullets copy">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copy">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cop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3.xml><?xml version="1.0" encoding="utf-8"?>
<a:theme xmlns:a="http://schemas.openxmlformats.org/drawingml/2006/main" name="Title &amp; Subtitle">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Subtitle">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4.xml><?xml version="1.0" encoding="utf-8"?>
<a:theme xmlns:a="http://schemas.openxmlformats.org/drawingml/2006/main" name="Title &amp; Bullets">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5.xml><?xml version="1.0" encoding="utf-8"?>
<a:theme xmlns:a="http://schemas.openxmlformats.org/drawingml/2006/main" name="Title &amp; Bullets - 2 Column">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 2 Colum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2 Colum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6.xml><?xml version="1.0" encoding="utf-8"?>
<a:theme xmlns:a="http://schemas.openxmlformats.org/drawingml/2006/main" name="Title - Top">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 Top">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 To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7.xml><?xml version="1.0" encoding="utf-8"?>
<a:theme xmlns:a="http://schemas.openxmlformats.org/drawingml/2006/main" name="Title - Center">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 Center">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 Cen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8.xml><?xml version="1.0" encoding="utf-8"?>
<a:theme xmlns:a="http://schemas.openxmlformats.org/drawingml/2006/main" name="Photo - Horizontal">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Photo - Horizontal">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Horizont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49.xml><?xml version="1.0" encoding="utf-8"?>
<a:theme xmlns:a="http://schemas.openxmlformats.org/drawingml/2006/main" name="Photo - Horizontal Reflection">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Photo - Horizontal Reflectio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Horizont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Title &amp; Bullets">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50.xml><?xml version="1.0" encoding="utf-8"?>
<a:theme xmlns:a="http://schemas.openxmlformats.org/drawingml/2006/main" name="Photo - Vertical">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Photo - Vertical">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Vertic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51.xml><?xml version="1.0" encoding="utf-8"?>
<a:theme xmlns:a="http://schemas.openxmlformats.org/drawingml/2006/main" name="Photo - Vertical Reflection">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Photo - Vertical Reflectio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Vertic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52.xml><?xml version="1.0" encoding="utf-8"?>
<a:theme xmlns:a="http://schemas.openxmlformats.org/drawingml/2006/main" name="Title, Bullets &amp; Photo">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Bullets &amp; Photo">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Bullets &amp; Ph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53.xml><?xml version="1.0" encoding="utf-8"?>
<a:theme xmlns:a="http://schemas.openxmlformats.org/drawingml/2006/main" name="Title &amp; Bullets - Left">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 Left">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Lef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54.xml><?xml version="1.0" encoding="utf-8"?>
<a:theme xmlns:a="http://schemas.openxmlformats.org/drawingml/2006/main" name="Title &amp; Bullets - Right">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 Right">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55.xml><?xml version="1.0" encoding="utf-8"?>
<a:theme xmlns:a="http://schemas.openxmlformats.org/drawingml/2006/main" name="Title &amp; Bullets - Left copy">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 Left copy">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Left cop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56.xml><?xml version="1.0" encoding="utf-8"?>
<a:theme xmlns:a="http://schemas.openxmlformats.org/drawingml/2006/main" name="Bullets copy">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Bullets copy">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Bullets cop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57.xml><?xml version="1.0" encoding="utf-8"?>
<a:theme xmlns:a="http://schemas.openxmlformats.org/drawingml/2006/main" name="Title &amp; Bullets copy 1">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copy 1">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copy 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58.xml><?xml version="1.0" encoding="utf-8"?>
<a:theme xmlns:a="http://schemas.openxmlformats.org/drawingml/2006/main" name="Title &amp; Subtitle copy 1">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Subtitle copy 1">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Subtitle copy 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59.xml><?xml version="1.0" encoding="utf-8"?>
<a:theme xmlns:a="http://schemas.openxmlformats.org/drawingml/2006/main" name="Bullets">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Title &amp; Bullets copy">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copy">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cop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60.xml><?xml version="1.0" encoding="utf-8"?>
<a:theme xmlns:a="http://schemas.openxmlformats.org/drawingml/2006/main" name="Photo - Horizontal">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Photo - Horizontal">
      <a:majorFont>
        <a:latin typeface="Book Antiqua"/>
        <a:ea typeface="ヒラギノ明朝 ProN W6"/>
        <a:cs typeface="ヒラギノ明朝 ProN W6"/>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Horizont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61.xml><?xml version="1.0" encoding="utf-8"?>
<a:theme xmlns:a="http://schemas.openxmlformats.org/drawingml/2006/main" name="Title - Center">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 Center">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 Cen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62.xml><?xml version="1.0" encoding="utf-8"?>
<a:theme xmlns:a="http://schemas.openxmlformats.org/drawingml/2006/main" name="Title &amp; Subtitle">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Subtitle">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63.xml><?xml version="1.0" encoding="utf-8"?>
<a:theme xmlns:a="http://schemas.openxmlformats.org/drawingml/2006/main" name="Photo - Horizontal">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Photo - Horizontal">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Horizont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64.xml><?xml version="1.0" encoding="utf-8"?>
<a:theme xmlns:a="http://schemas.openxmlformats.org/drawingml/2006/main" name="Photo - Horizontal Reflection">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Photo - Horizontal Reflectio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Horizont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65.xml><?xml version="1.0" encoding="utf-8"?>
<a:theme xmlns:a="http://schemas.openxmlformats.org/drawingml/2006/main" name="Photo - Vertical">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Photo - Vertical">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Vertic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66.xml><?xml version="1.0" encoding="utf-8"?>
<a:theme xmlns:a="http://schemas.openxmlformats.org/drawingml/2006/main" name="Photo - Vertical Reflection">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Photo - Vertical Reflectio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Vertic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67.xml><?xml version="1.0" encoding="utf-8"?>
<a:theme xmlns:a="http://schemas.openxmlformats.org/drawingml/2006/main" name="Title - Top">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 Top">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 To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68.xml><?xml version="1.0" encoding="utf-8"?>
<a:theme xmlns:a="http://schemas.openxmlformats.org/drawingml/2006/main" name="Blank">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Blank">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69.xml><?xml version="1.0" encoding="utf-8"?>
<a:theme xmlns:a="http://schemas.openxmlformats.org/drawingml/2006/main" name="Title &amp; Bullets - Left">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 Left">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Lef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Title &amp; Bullets">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70.xml><?xml version="1.0" encoding="utf-8"?>
<a:theme xmlns:a="http://schemas.openxmlformats.org/drawingml/2006/main" name="Title &amp; Bullets - 2 Column">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 2 Colum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2 Colum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71.xml><?xml version="1.0" encoding="utf-8"?>
<a:theme xmlns:a="http://schemas.openxmlformats.org/drawingml/2006/main" name="Title &amp; Bullets - Right">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 Right">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72.xml><?xml version="1.0" encoding="utf-8"?>
<a:theme xmlns:a="http://schemas.openxmlformats.org/drawingml/2006/main" name="Title, Bullets &amp; Photo">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Bullets &amp; Photo">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Bullets &amp; Ph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73.xml><?xml version="1.0" encoding="utf-8"?>
<a:theme xmlns:a="http://schemas.openxmlformats.org/drawingml/2006/main" name="Photo - Horizontal Reflection">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Photo - Horizontal Reflection">
      <a:majorFont>
        <a:latin typeface="Book Antiqua"/>
        <a:ea typeface="ヒラギノ明朝 ProN W6"/>
        <a:cs typeface="ヒラギノ明朝 ProN W6"/>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Horizont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74.xml><?xml version="1.0" encoding="utf-8"?>
<a:theme xmlns:a="http://schemas.openxmlformats.org/drawingml/2006/main" name="Photo - Vertical Reflection">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Photo - Vertical Reflection">
      <a:majorFont>
        <a:latin typeface="Book Antiqua"/>
        <a:ea typeface="ヒラギノ明朝 ProN W6"/>
        <a:cs typeface="ヒラギノ明朝 ProN W6"/>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Vertic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75.xml><?xml version="1.0" encoding="utf-8"?>
<a:theme xmlns:a="http://schemas.openxmlformats.org/drawingml/2006/main" name="Title &amp; Subtitle">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Subtitle">
      <a:majorFont>
        <a:latin typeface="Book Antiqua"/>
        <a:ea typeface="ヒラギノ明朝 ProN W6"/>
        <a:cs typeface="ヒラギノ明朝 ProN W6"/>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76.xml><?xml version="1.0" encoding="utf-8"?>
<a:theme xmlns:a="http://schemas.openxmlformats.org/drawingml/2006/main" name="Title - Center">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 Center">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 Cen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77.xml><?xml version="1.0" encoding="utf-8"?>
<a:theme xmlns:a="http://schemas.openxmlformats.org/drawingml/2006/main" name="Title &amp; Bullets">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a:majorFont>
        <a:latin typeface="Book Antiqua"/>
        <a:ea typeface="ヒラギノ明朝 ProN W6"/>
        <a:cs typeface="ヒラギノ明朝 ProN W6"/>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78.xml><?xml version="1.0" encoding="utf-8"?>
<a:theme xmlns:a="http://schemas.openxmlformats.org/drawingml/2006/main" name="Photo - Horizontal">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Photo - Horizontal">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Horizont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79.xml><?xml version="1.0" encoding="utf-8"?>
<a:theme xmlns:a="http://schemas.openxmlformats.org/drawingml/2006/main" name="Photo - Horizontal Reflection">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Photo - Horizontal Reflectio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Horizont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Bullets">
  <a:themeElements>
    <a:clrScheme name="">
      <a:dk1>
        <a:srgbClr val="000000"/>
      </a:dk1>
      <a:lt1>
        <a:srgbClr val="FFFFFF"/>
      </a:lt1>
      <a:dk2>
        <a:srgbClr val="000000"/>
      </a:dk2>
      <a:lt2>
        <a:srgbClr val="000000"/>
      </a:lt2>
      <a:accent1>
        <a:srgbClr val="FF0000"/>
      </a:accent1>
      <a:accent2>
        <a:srgbClr val="333399"/>
      </a:accent2>
      <a:accent3>
        <a:srgbClr val="AAAAAA"/>
      </a:accent3>
      <a:accent4>
        <a:srgbClr val="DADADA"/>
      </a:accent4>
      <a:accent5>
        <a:srgbClr val="FFAAAA"/>
      </a:accent5>
      <a:accent6>
        <a:srgbClr val="2D2D8A"/>
      </a:accent6>
      <a:hlink>
        <a:srgbClr val="009999"/>
      </a:hlink>
      <a:folHlink>
        <a:srgbClr val="99CC00"/>
      </a:folHlink>
    </a:clrScheme>
    <a:fontScheme name="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80.xml><?xml version="1.0" encoding="utf-8"?>
<a:theme xmlns:a="http://schemas.openxmlformats.org/drawingml/2006/main" name="Photo - Vertical">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Photo - Vertical">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Vertic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81.xml><?xml version="1.0" encoding="utf-8"?>
<a:theme xmlns:a="http://schemas.openxmlformats.org/drawingml/2006/main" name="Photo - Vertical Reflection">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Photo - Vertical Reflectio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Vertic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82.xml><?xml version="1.0" encoding="utf-8"?>
<a:theme xmlns:a="http://schemas.openxmlformats.org/drawingml/2006/main" name="Title - Top">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 Top">
      <a:majorFont>
        <a:latin typeface="Book Antiqua"/>
        <a:ea typeface="ヒラギノ明朝 ProN W6"/>
        <a:cs typeface="ヒラギノ明朝 ProN W6"/>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 To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83.xml><?xml version="1.0" encoding="utf-8"?>
<a:theme xmlns:a="http://schemas.openxmlformats.org/drawingml/2006/main" name="Bullets">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84.xml><?xml version="1.0" encoding="utf-8"?>
<a:theme xmlns:a="http://schemas.openxmlformats.org/drawingml/2006/main" name="Title &amp; Bullets - Left">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 Left">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Lef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85.xml><?xml version="1.0" encoding="utf-8"?>
<a:theme xmlns:a="http://schemas.openxmlformats.org/drawingml/2006/main" name="Title &amp; Bullets - 2 Column">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 2 Colum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2 Colum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86.xml><?xml version="1.0" encoding="utf-8"?>
<a:theme xmlns:a="http://schemas.openxmlformats.org/drawingml/2006/main" name="Title &amp; Bullets - Right">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 Right">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87.xml><?xml version="1.0" encoding="utf-8"?>
<a:theme xmlns:a="http://schemas.openxmlformats.org/drawingml/2006/main" name="Title, Bullets &amp; Photo">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Bullets &amp; Photo">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Bullets &amp; Ph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88.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9.xml><?xml version="1.0" encoding="utf-8"?>
<a:theme xmlns:a="http://schemas.openxmlformats.org/drawingml/2006/main" name="Title - Top">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 Top">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a:noFill/>
        </a:ln>
        <a:effectLst/>
        <a:extLst>
          <a:ext uri="{91240B29-F687-4f45-9708-019B960494DF}">
            <a14:hiddenLine xmlns:a14="http://schemas.microsoft.com/office/drawing/2010/main" w="25400" cap="flat" cmpd="sng" algn="ctr">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000" b="0" i="0" u="none" strike="noStrike" cap="none" normalizeH="0" baseline="0">
            <a:ln>
              <a:noFill/>
            </a:ln>
            <a:solidFill>
              <a:srgbClr val="FFFFFF"/>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 To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3078</TotalTime>
  <Pages>0</Pages>
  <Words>3122</Words>
  <Characters>0</Characters>
  <Application>Microsoft Macintosh PowerPoint</Application>
  <PresentationFormat>Custom</PresentationFormat>
  <Lines>0</Lines>
  <Paragraphs>822</Paragraphs>
  <Slides>136</Slides>
  <Notes>133</Notes>
  <HiddenSlides>0</HiddenSlides>
  <MMClips>0</MMClips>
  <ScaleCrop>false</ScaleCrop>
  <HeadingPairs>
    <vt:vector size="4" baseType="variant">
      <vt:variant>
        <vt:lpstr>Theme</vt:lpstr>
      </vt:variant>
      <vt:variant>
        <vt:i4>87</vt:i4>
      </vt:variant>
      <vt:variant>
        <vt:lpstr>Slide Titles</vt:lpstr>
      </vt:variant>
      <vt:variant>
        <vt:i4>136</vt:i4>
      </vt:variant>
    </vt:vector>
  </HeadingPairs>
  <TitlesOfParts>
    <vt:vector size="223" baseType="lpstr">
      <vt:lpstr>Blank</vt:lpstr>
      <vt:lpstr>Title &amp; Subtitle</vt:lpstr>
      <vt:lpstr>Blank</vt:lpstr>
      <vt:lpstr>Title &amp; Bullets</vt:lpstr>
      <vt:lpstr>Title &amp; Bullets</vt:lpstr>
      <vt:lpstr>Title &amp; Bullets copy</vt:lpstr>
      <vt:lpstr>Title &amp; Bullets</vt:lpstr>
      <vt:lpstr>Bullets</vt:lpstr>
      <vt:lpstr>Title - Top</vt:lpstr>
      <vt:lpstr>Title - Center</vt:lpstr>
      <vt:lpstr>Title &amp; Bullets - Left</vt:lpstr>
      <vt:lpstr>Title &amp; Bullets - 2 Column</vt:lpstr>
      <vt:lpstr>Title &amp; Bullets - Right</vt:lpstr>
      <vt:lpstr>Title, Bullets &amp; Photo</vt:lpstr>
      <vt:lpstr>Title &amp; Subtitle</vt:lpstr>
      <vt:lpstr>Title &amp; Bullets</vt:lpstr>
      <vt:lpstr>Title &amp; Bullets - 2 Column</vt:lpstr>
      <vt:lpstr>Bullets</vt:lpstr>
      <vt:lpstr>Title - Top</vt:lpstr>
      <vt:lpstr>Title - Center</vt:lpstr>
      <vt:lpstr>Photo - Horizontal</vt:lpstr>
      <vt:lpstr>Photo - Horizontal Reflection</vt:lpstr>
      <vt:lpstr>Photo - Vertical</vt:lpstr>
      <vt:lpstr>Photo - Vertical Reflection</vt:lpstr>
      <vt:lpstr>Title, Bullets &amp; Photo</vt:lpstr>
      <vt:lpstr>Title &amp; Bullets - Left</vt:lpstr>
      <vt:lpstr>Title &amp; Bullets - Right</vt:lpstr>
      <vt:lpstr>Title &amp; Subtitle</vt:lpstr>
      <vt:lpstr>Photo - Vertical</vt:lpstr>
      <vt:lpstr>Title &amp; Bullets - 2 Column</vt:lpstr>
      <vt:lpstr>Bullets</vt:lpstr>
      <vt:lpstr>Title - Top</vt:lpstr>
      <vt:lpstr>Title - Center</vt:lpstr>
      <vt:lpstr>Photo - Horizontal</vt:lpstr>
      <vt:lpstr>Photo - Horizontal Reflection</vt:lpstr>
      <vt:lpstr>Photo - Vertical</vt:lpstr>
      <vt:lpstr>Photo - Vertical Reflection</vt:lpstr>
      <vt:lpstr>Title, Bullets &amp; Photo</vt:lpstr>
      <vt:lpstr>Title &amp; Bullets - Left</vt:lpstr>
      <vt:lpstr>Title &amp; Bullets - Right</vt:lpstr>
      <vt:lpstr>Title &amp; Subtitle copy</vt:lpstr>
      <vt:lpstr>Title &amp; Bullets copy</vt:lpstr>
      <vt:lpstr>Title &amp; Subtitle</vt:lpstr>
      <vt:lpstr>Title &amp; Bullets</vt:lpstr>
      <vt:lpstr>Title &amp; Bullets - 2 Column</vt:lpstr>
      <vt:lpstr>Title - Top</vt:lpstr>
      <vt:lpstr>Title - Center</vt:lpstr>
      <vt:lpstr>Photo - Horizontal</vt:lpstr>
      <vt:lpstr>Photo - Horizontal Reflection</vt:lpstr>
      <vt:lpstr>Photo - Vertical</vt:lpstr>
      <vt:lpstr>Photo - Vertical Reflection</vt:lpstr>
      <vt:lpstr>Title, Bullets &amp; Photo</vt:lpstr>
      <vt:lpstr>Title &amp; Bullets - Left</vt:lpstr>
      <vt:lpstr>Title &amp; Bullets - Right</vt:lpstr>
      <vt:lpstr>Title &amp; Bullets - Left copy</vt:lpstr>
      <vt:lpstr>Bullets copy</vt:lpstr>
      <vt:lpstr>Title &amp; Bullets copy 1</vt:lpstr>
      <vt:lpstr>Title &amp; Subtitle copy 1</vt:lpstr>
      <vt:lpstr>Bullets</vt:lpstr>
      <vt:lpstr>Photo - Horizontal</vt:lpstr>
      <vt:lpstr>Title - Center</vt:lpstr>
      <vt:lpstr>Title &amp; Subtitle</vt:lpstr>
      <vt:lpstr>Photo - Horizontal</vt:lpstr>
      <vt:lpstr>Photo - Horizontal Reflection</vt:lpstr>
      <vt:lpstr>Photo - Vertical</vt:lpstr>
      <vt:lpstr>Photo - Vertical Reflection</vt:lpstr>
      <vt:lpstr>Title - Top</vt:lpstr>
      <vt:lpstr>Blank</vt:lpstr>
      <vt:lpstr>Title &amp; Bullets - Left</vt:lpstr>
      <vt:lpstr>Title &amp; Bullets - 2 Column</vt:lpstr>
      <vt:lpstr>Title &amp; Bullets - Right</vt:lpstr>
      <vt:lpstr>Title, Bullets &amp; Photo</vt:lpstr>
      <vt:lpstr>Photo - Horizontal Reflection</vt:lpstr>
      <vt:lpstr>Photo - Vertical Reflection</vt:lpstr>
      <vt:lpstr>Title &amp; Subtitle</vt:lpstr>
      <vt:lpstr>Title - Center</vt:lpstr>
      <vt:lpstr>Title &amp; Bullets</vt:lpstr>
      <vt:lpstr>Photo - Horizontal</vt:lpstr>
      <vt:lpstr>Photo - Horizontal Reflection</vt:lpstr>
      <vt:lpstr>Photo - Vertical</vt:lpstr>
      <vt:lpstr>Photo - Vertical Reflection</vt:lpstr>
      <vt:lpstr>Title - Top</vt:lpstr>
      <vt:lpstr>Bullets</vt:lpstr>
      <vt:lpstr>Title &amp; Bullets - Left</vt:lpstr>
      <vt:lpstr>Title &amp; Bullets - 2 Column</vt:lpstr>
      <vt:lpstr>Title &amp; Bullets - Right</vt:lpstr>
      <vt:lpstr>Title, Bullets &amp; Photo</vt:lpstr>
      <vt:lpstr>PowerPoint Presentation</vt:lpstr>
      <vt:lpstr>HOUSE OF CARDS</vt:lpstr>
      <vt:lpstr>PowerPoint Presentation</vt:lpstr>
      <vt:lpstr>PowerPoint Presentation</vt:lpstr>
      <vt:lpstr>ASSESSMENT PRINTOUT REVIEW</vt:lpstr>
      <vt:lpstr>DISC PREssessment</vt:lpstr>
      <vt:lpstr>PowerPoint Presentation</vt:lpstr>
      <vt:lpstr>PowerPoint Presentation</vt:lpstr>
      <vt:lpstr>PowerPoint Presentation</vt:lpstr>
      <vt:lpstr>PowerPoint Presentation</vt:lpstr>
      <vt:lpstr>PowerPoint Presentation</vt:lpstr>
      <vt:lpstr>PowerPoint Presentation</vt:lpstr>
      <vt:lpstr>DISCOVERING DISC</vt:lpstr>
      <vt:lpstr>PowerPoint Presentation</vt:lpstr>
      <vt:lpstr>PowerPoint Presentation</vt:lpstr>
      <vt:lpstr>WHAT IS DISC?</vt:lpstr>
      <vt:lpstr>PowerPoint Presentation</vt:lpstr>
      <vt:lpstr>PowerPoint Presentation</vt:lpstr>
      <vt:lpstr>DOMINANCE</vt:lpstr>
      <vt:lpstr>PowerPoint Presentation</vt:lpstr>
      <vt:lpstr>PowerPoint Presentation</vt:lpstr>
      <vt:lpstr>PowerPoint Presentation</vt:lpstr>
      <vt:lpstr>PowerPoint Presentation</vt:lpstr>
      <vt:lpstr>DRIVERS, LIES &amp; EMOTIONS</vt:lpstr>
      <vt:lpstr>PowerPoint Presentation</vt:lpstr>
      <vt:lpstr>PowerPoint Presentation</vt:lpstr>
      <vt:lpstr>PowerPoint Presentation</vt:lpstr>
      <vt:lpstr>PowerPoint Presentation</vt:lpstr>
      <vt:lpstr>PowerPoint Presentation</vt:lpstr>
      <vt:lpstr>DISC BANNERS</vt:lpstr>
      <vt:lpstr>PowerPoint Presentation</vt:lpstr>
      <vt:lpstr>PowerPoint Presentation</vt:lpstr>
      <vt:lpstr>UNPACKING DISC</vt:lpstr>
      <vt:lpstr>PowerPoint Presentation</vt:lpstr>
      <vt:lpstr>PowerPoint Presentation</vt:lpstr>
      <vt:lpstr>EARLY BIRD VS. SECOND MOUSE</vt:lpstr>
      <vt:lpstr>PowerPoint Presentation</vt:lpstr>
      <vt:lpstr>PowerPoint Presentation</vt:lpstr>
      <vt:lpstr>LEADERSHIP APTITUDES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UNDERSTANDING YOUR APTITUDES</vt:lpstr>
      <vt:lpstr>PowerPoint Presentation</vt:lpstr>
      <vt:lpstr>PowerPoint Presentation</vt:lpstr>
      <vt:lpstr>DESCRIPTORS</vt:lpstr>
      <vt:lpstr>PowerPoint Presentation</vt:lpstr>
      <vt:lpstr>PowerPoint Presentation</vt:lpstr>
      <vt:lpstr>LEADERSHIP OPPORTUNITY</vt:lpstr>
      <vt:lpstr>PowerPoint Presentation</vt:lpstr>
      <vt:lpstr>PowerPoint Presentation</vt:lpstr>
      <vt:lpstr>OBSERVERS</vt:lpstr>
      <vt:lpstr>PowerPoint Presentation</vt:lpstr>
      <vt:lpstr>COMMUNICATING PRIMARY DISC TYPES</vt:lpstr>
      <vt:lpstr>PowerPoint Presentation</vt:lpstr>
      <vt:lpstr>COMMUNICATING PRIMARY DISC TYPES</vt:lpstr>
      <vt:lpstr>PowerPoint Presentation</vt:lpstr>
      <vt:lpstr>NATURAL VS. ADAPTED STYLE</vt:lpstr>
      <vt:lpstr>PowerPoint Presentation</vt:lpstr>
      <vt:lpstr>PowerPoint Presentation</vt:lpstr>
      <vt:lpstr>PowerPoint Presentation</vt:lpstr>
      <vt:lpstr>THE BEST OF EACH TYPE</vt:lpstr>
      <vt:lpstr>PowerPoint Presentation</vt:lpstr>
      <vt:lpstr>PowerPoint Presentation</vt:lpstr>
      <vt:lpstr>PowerPoint Presentation</vt:lpstr>
      <vt:lpstr>TEAM DISC WHEEL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TEAM DISC WHEEL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BRINGING DISC HOME</vt:lpstr>
      <vt:lpstr>PowerPoint Presentation</vt:lpstr>
      <vt:lpstr>PowerPoint Presentation</vt:lpstr>
      <vt:lpstr>PowerPoint Presentation</vt:lpstr>
      <vt:lpstr>PowerPoint Presentation</vt:lpstr>
      <vt:lpstr>DISC COMMUNICATION TRACKING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DEVELOPMENT PLAN</vt:lpstr>
      <vt:lpstr>PowerPoint Presentation</vt:lpstr>
      <vt:lpstr>PowerPoint Presentation</vt:lpstr>
      <vt:lpstr>Quick Reference Guide</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
  <cp:keywords/>
  <dc:description/>
  <cp:lastModifiedBy>Jason Hedge</cp:lastModifiedBy>
  <cp:revision>55</cp:revision>
  <dcterms:modified xsi:type="dcterms:W3CDTF">2014-03-02T08:07:23Z</dcterms:modified>
</cp:coreProperties>
</file>